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14"/>
  </p:notesMasterIdLst>
  <p:sldIdLst>
    <p:sldId id="294" r:id="rId3"/>
    <p:sldId id="257" r:id="rId4"/>
    <p:sldId id="299" r:id="rId5"/>
    <p:sldId id="258" r:id="rId6"/>
    <p:sldId id="300" r:id="rId7"/>
    <p:sldId id="259" r:id="rId8"/>
    <p:sldId id="260" r:id="rId9"/>
    <p:sldId id="296" r:id="rId10"/>
    <p:sldId id="298" r:id="rId11"/>
    <p:sldId id="297" r:id="rId12"/>
    <p:sldId id="295" r:id="rId13"/>
  </p:sldIdLst>
  <p:sldSz cx="9906000" cy="6858000" type="A4"/>
  <p:notesSz cx="9906000" cy="6858000"/>
  <p:defaultTextStyle>
    <a:lvl1pPr marL="0" indent="0" algn="l" defTabSz="914400">
      <a:lnSpc>
        <a:spcPct val="100000"/>
      </a:lnSpc>
      <a:spcBef>
        <a:spcPts val="0"/>
      </a:spcBef>
      <a:spcAft>
        <a:spcPts val="0"/>
      </a:spcAft>
      <a:buNone/>
      <a:defRPr lang="fr-FR" sz="1800" b="0" i="0">
        <a:solidFill>
          <a:schemeClr val="dk1"/>
        </a:solidFill>
        <a:latin typeface="Arial"/>
        <a:ea typeface="Arial"/>
      </a:defRPr>
    </a:lvl1pPr>
    <a:lvl2pPr marL="457200" indent="457200" algn="l" defTabSz="914400">
      <a:lnSpc>
        <a:spcPct val="100000"/>
      </a:lnSpc>
      <a:spcBef>
        <a:spcPts val="0"/>
      </a:spcBef>
      <a:spcAft>
        <a:spcPts val="0"/>
      </a:spcAft>
      <a:buNone/>
      <a:defRPr lang="fr-FR" sz="1800" b="0" i="0">
        <a:solidFill>
          <a:schemeClr val="dk1"/>
        </a:solidFill>
        <a:latin typeface="Arial"/>
        <a:ea typeface="Arial"/>
      </a:defRPr>
    </a:lvl2pPr>
    <a:lvl3pPr marL="914400" indent="914400" algn="l" defTabSz="914400">
      <a:lnSpc>
        <a:spcPct val="100000"/>
      </a:lnSpc>
      <a:spcBef>
        <a:spcPts val="0"/>
      </a:spcBef>
      <a:spcAft>
        <a:spcPts val="0"/>
      </a:spcAft>
      <a:buNone/>
      <a:defRPr lang="fr-FR" sz="1800" b="0" i="0">
        <a:solidFill>
          <a:schemeClr val="dk1"/>
        </a:solidFill>
        <a:latin typeface="Arial"/>
        <a:ea typeface="Arial"/>
      </a:defRPr>
    </a:lvl3pPr>
    <a:lvl4pPr marL="1371600" indent="1371600" algn="l" defTabSz="914400">
      <a:lnSpc>
        <a:spcPct val="100000"/>
      </a:lnSpc>
      <a:spcBef>
        <a:spcPts val="0"/>
      </a:spcBef>
      <a:spcAft>
        <a:spcPts val="0"/>
      </a:spcAft>
      <a:buNone/>
      <a:defRPr lang="fr-FR" sz="1800" b="0" i="0">
        <a:solidFill>
          <a:schemeClr val="dk1"/>
        </a:solidFill>
        <a:latin typeface="Arial"/>
        <a:ea typeface="Arial"/>
      </a:defRPr>
    </a:lvl4pPr>
    <a:lvl5pPr marL="1828800" indent="1828800" algn="l" defTabSz="914400">
      <a:lnSpc>
        <a:spcPct val="100000"/>
      </a:lnSpc>
      <a:spcBef>
        <a:spcPts val="0"/>
      </a:spcBef>
      <a:spcAft>
        <a:spcPts val="0"/>
      </a:spcAft>
      <a:buNone/>
      <a:defRPr lang="fr-FR" sz="1800" b="0" i="0">
        <a:solidFill>
          <a:schemeClr val="dk1"/>
        </a:solidFill>
        <a:latin typeface="Arial"/>
        <a:ea typeface="Arial"/>
      </a:defRPr>
    </a:lvl5pPr>
    <a:lvl6pPr>
      <a:defRPr lang="fr-FR" sz="1800"/>
    </a:lvl6pPr>
    <a:lvl7pPr>
      <a:defRPr lang="fr-FR" sz="1800"/>
    </a:lvl7pPr>
    <a:lvl8pPr>
      <a:defRPr lang="fr-FR" sz="1800"/>
    </a:lvl8pPr>
    <a:lvl9pPr>
      <a:defRPr lang="fr-FR" sz="1800"/>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4" d="100"/>
          <a:sy n="94" d="100"/>
        </p:scale>
        <p:origin x="917"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Header Placeholder 1"/>
          <p:cNvSpPr>
            <a:spLocks noGrp="1"/>
          </p:cNvSpPr>
          <p:nvPr>
            <p:ph type="hdr" sz="quarter"/>
          </p:nvPr>
        </p:nvSpPr>
        <p:spPr bwMode="auto">
          <a:xfrm>
            <a:off x="0" y="0"/>
            <a:ext cx="2971800" cy="458788"/>
          </a:xfrm>
          <a:prstGeom prst="rect">
            <a:avLst/>
          </a:prstGeom>
        </p:spPr>
        <p:txBody>
          <a:bodyPr vert="horz" lIns="91440" tIns="45720" rIns="91440" bIns="45720" rtlCol="0" anchor="ctr"/>
          <a:lstStyle>
            <a:lvl1pPr algn="l">
              <a:defRPr sz="1200"/>
            </a:lvl1pPr>
          </a:lstStyle>
          <a:p>
            <a:pPr>
              <a:defRPr/>
            </a:pPr>
            <a:endParaRPr/>
          </a:p>
        </p:txBody>
      </p:sp>
      <p:sp>
        <p:nvSpPr>
          <p:cNvPr id="3" name="Date Placeholder 2"/>
          <p:cNvSpPr>
            <a:spLocks noGrp="1"/>
          </p:cNvSpPr>
          <p:nvPr>
            <p:ph type="dt" idx="2"/>
          </p:nvPr>
        </p:nvSpPr>
        <p:spPr bwMode="auto">
          <a:xfrm>
            <a:off x="3884613" y="0"/>
            <a:ext cx="2971800" cy="458788"/>
          </a:xfrm>
          <a:prstGeom prst="rect">
            <a:avLst/>
          </a:prstGeom>
        </p:spPr>
        <p:txBody>
          <a:bodyPr vert="horz" lIns="91440" tIns="45720" rIns="91440" bIns="45720" rtlCol="0" anchor="ctr"/>
          <a:lstStyle>
            <a:lvl1pPr algn="r">
              <a:defRPr sz="1200"/>
            </a:lvl1pPr>
          </a:lstStyle>
          <a:p>
            <a:pPr>
              <a:defRPr/>
            </a:pPr>
            <a:endParaRPr/>
          </a:p>
        </p:txBody>
      </p:sp>
      <p:sp>
        <p:nvSpPr>
          <p:cNvPr id="4" name="Date Placeholder 2"/>
          <p:cNvSpPr>
            <a:spLocks noGrp="1"/>
          </p:cNvSpPr>
          <p:nvPr>
            <p:ph type="dt" idx="3"/>
          </p:nvPr>
        </p:nvSpPr>
        <p:spPr bwMode="auto">
          <a:xfrm>
            <a:off x="3884613" y="0"/>
            <a:ext cx="2971800" cy="458788"/>
          </a:xfrm>
          <a:prstGeom prst="rect">
            <a:avLst/>
          </a:prstGeom>
        </p:spPr>
        <p:txBody>
          <a:bodyPr vert="horz" lIns="91440" tIns="45720" rIns="91440" bIns="45720" rtlCol="0" anchor="ctr"/>
          <a:lstStyle>
            <a:lvl1pPr algn="r">
              <a:defRPr sz="1200"/>
            </a:lvl1pPr>
          </a:lstStyle>
          <a:p>
            <a:pPr>
              <a:defRPr/>
            </a:pPr>
            <a:endParaRPr/>
          </a:p>
        </p:txBody>
      </p:sp>
      <p:sp>
        <p:nvSpPr>
          <p:cNvPr id="5" name="Notes Placeholder 4"/>
          <p:cNvSpPr>
            <a:spLocks noGrp="1"/>
          </p:cNvSpPr>
          <p:nvPr>
            <p:ph type="body" sz="quarter" idx="1"/>
          </p:nvPr>
        </p:nvSpPr>
        <p:spPr bwMode="auto">
          <a:xfrm>
            <a:off x="685800" y="4400550"/>
            <a:ext cx="5486400" cy="3600450"/>
          </a:xfrm>
          <a:prstGeom prst="rect">
            <a:avLst/>
          </a:prstGeom>
        </p:spPr>
        <p:txBody>
          <a:bodyPr vert="horz" lIns="91440" tIns="45720" rIns="91440" bIns="45720" rtlCol="0" anchor="ctr"/>
          <a:lstStyle/>
          <a:p>
            <a:pPr>
              <a:defRPr/>
            </a:pPr>
            <a:endParaRPr/>
          </a:p>
        </p:txBody>
      </p:sp>
      <p:sp>
        <p:nvSpPr>
          <p:cNvPr id="6" name="Footer Placeholder 5"/>
          <p:cNvSpPr>
            <a:spLocks noGrp="1"/>
          </p:cNvSpPr>
          <p:nvPr>
            <p:ph type="ftr" sz="quarter" idx="4"/>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a:p>
        </p:txBody>
      </p:sp>
      <p:sp>
        <p:nvSpPr>
          <p:cNvPr id="7" name="Slide Number Placeholder 6"/>
          <p:cNvSpPr>
            <a:spLocks noGrp="1"/>
          </p:cNvSpPr>
          <p:nvPr>
            <p:ph type="sldNum" sz="quarter" idx="10"/>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endParaRPr/>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643700A4-E4A7-55B5-E5E3-10C6B25C8A00}" type="slidenum">
              <a:rP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3EBF6A-2C5E-2370-17F6-82DE0A29A725}"/>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F87A76E0-4F86-5358-5AE0-670CFA7784A4}"/>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AF1C982E-1FE9-191C-BDAC-A935B4030E11}"/>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358CD86F-5E4D-527C-1985-FB369B1F8593}"/>
              </a:ext>
            </a:extLst>
          </p:cNvPr>
          <p:cNvSpPr>
            <a:spLocks noGrp="1"/>
          </p:cNvSpPr>
          <p:nvPr>
            <p:ph type="sldNum" sz="quarter" idx="10"/>
          </p:nvPr>
        </p:nvSpPr>
        <p:spPr bwMode="auto"/>
        <p:txBody>
          <a:bodyPr/>
          <a:lstStyle/>
          <a:p>
            <a:pPr>
              <a:defRPr/>
            </a:pPr>
            <a:fld id="{EB6CEEF0-7F1A-F3FA-5421-8D1CE19680A2}" type="slidenum">
              <a:rPr/>
              <a:t>10</a:t>
            </a:fld>
            <a:endParaRPr/>
          </a:p>
        </p:txBody>
      </p:sp>
    </p:spTree>
    <p:extLst>
      <p:ext uri="{BB962C8B-B14F-4D97-AF65-F5344CB8AC3E}">
        <p14:creationId xmlns:p14="http://schemas.microsoft.com/office/powerpoint/2010/main" val="7655771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066F44-4D73-852C-6A2F-C92E6AF491C9}"/>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FC8BC3C7-0374-EBC1-C002-3A7DEEE1A88C}"/>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51B4AD56-79F1-63DB-6F88-08109FFCA083}"/>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D0518D55-A9D8-3A0D-AD9F-02FCD576146D}"/>
              </a:ext>
            </a:extLst>
          </p:cNvPr>
          <p:cNvSpPr>
            <a:spLocks noGrp="1"/>
          </p:cNvSpPr>
          <p:nvPr>
            <p:ph type="sldNum" sz="quarter" idx="10"/>
          </p:nvPr>
        </p:nvSpPr>
        <p:spPr bwMode="auto"/>
        <p:txBody>
          <a:bodyPr/>
          <a:lstStyle/>
          <a:p>
            <a:pPr>
              <a:defRPr/>
            </a:pPr>
            <a:fld id="{EB6CEEF0-7F1A-F3FA-5421-8D1CE19680A2}" type="slidenum">
              <a:rPr/>
              <a:t>11</a:t>
            </a:fld>
            <a:endParaRPr/>
          </a:p>
        </p:txBody>
      </p:sp>
    </p:spTree>
    <p:extLst>
      <p:ext uri="{BB962C8B-B14F-4D97-AF65-F5344CB8AC3E}">
        <p14:creationId xmlns:p14="http://schemas.microsoft.com/office/powerpoint/2010/main" val="1118539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9C37E302-08A7-72A2-6EDF-F098EF941B85}" type="slidenum">
              <a:rP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21936B-41E8-959E-190A-C6601571FE40}"/>
            </a:ext>
          </a:extLst>
        </p:cNvPr>
        <p:cNvGrpSpPr/>
        <p:nvPr/>
      </p:nvGrpSpPr>
      <p:grpSpPr bwMode="auto">
        <a:xfrm>
          <a:off x="0" y="0"/>
          <a:ext cx="0" cy="0"/>
          <a:chOff x="0" y="0"/>
          <a:chExt cx="0" cy="0"/>
        </a:xfrm>
      </p:grpSpPr>
      <p:sp>
        <p:nvSpPr>
          <p:cNvPr id="2064238173" name="Slide Image Placeholder 1">
            <a:extLst>
              <a:ext uri="{FF2B5EF4-FFF2-40B4-BE49-F238E27FC236}">
                <a16:creationId xmlns:a16="http://schemas.microsoft.com/office/drawing/2014/main" id="{B5D8BE0C-10DE-DC64-488F-2D807525D0DC}"/>
              </a:ext>
            </a:extLst>
          </p:cNvPr>
          <p:cNvSpPr>
            <a:spLocks noGrp="1" noRot="1" noChangeAspect="1"/>
          </p:cNvSpPr>
          <p:nvPr>
            <p:ph type="sldImg"/>
          </p:nvPr>
        </p:nvSpPr>
        <p:spPr bwMode="auto"/>
      </p:sp>
      <p:sp>
        <p:nvSpPr>
          <p:cNvPr id="1393300187" name="Notes Placeholder 2">
            <a:extLst>
              <a:ext uri="{FF2B5EF4-FFF2-40B4-BE49-F238E27FC236}">
                <a16:creationId xmlns:a16="http://schemas.microsoft.com/office/drawing/2014/main" id="{6F1D70D7-5005-8E7A-56EE-B61C32E7A14B}"/>
              </a:ext>
            </a:extLst>
          </p:cNvPr>
          <p:cNvSpPr>
            <a:spLocks noGrp="1"/>
          </p:cNvSpPr>
          <p:nvPr>
            <p:ph type="body" idx="1"/>
          </p:nvPr>
        </p:nvSpPr>
        <p:spPr bwMode="auto"/>
        <p:txBody>
          <a:bodyPr/>
          <a:lstStyle/>
          <a:p>
            <a:pPr>
              <a:defRPr/>
            </a:pPr>
            <a:endParaRPr/>
          </a:p>
        </p:txBody>
      </p:sp>
      <p:sp>
        <p:nvSpPr>
          <p:cNvPr id="1202380700" name="Slide Number Placeholder 3">
            <a:extLst>
              <a:ext uri="{FF2B5EF4-FFF2-40B4-BE49-F238E27FC236}">
                <a16:creationId xmlns:a16="http://schemas.microsoft.com/office/drawing/2014/main" id="{DB4BF3B1-D1F8-0943-D7F2-9B010CCEFE14}"/>
              </a:ext>
            </a:extLst>
          </p:cNvPr>
          <p:cNvSpPr>
            <a:spLocks noGrp="1"/>
          </p:cNvSpPr>
          <p:nvPr>
            <p:ph type="sldNum" sz="quarter" idx="10"/>
          </p:nvPr>
        </p:nvSpPr>
        <p:spPr bwMode="auto"/>
        <p:txBody>
          <a:bodyPr/>
          <a:lstStyle/>
          <a:p>
            <a:pPr>
              <a:defRPr/>
            </a:pPr>
            <a:fld id="{4545BDB5-2B3F-5281-2E66-0ED8588D3292}" type="slidenum">
              <a:rPr/>
              <a:t>3</a:t>
            </a:fld>
            <a:endParaRPr/>
          </a:p>
        </p:txBody>
      </p:sp>
    </p:spTree>
    <p:extLst>
      <p:ext uri="{BB962C8B-B14F-4D97-AF65-F5344CB8AC3E}">
        <p14:creationId xmlns:p14="http://schemas.microsoft.com/office/powerpoint/2010/main" val="23410266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064238173" name="Slide Image Placeholder 1"/>
          <p:cNvSpPr>
            <a:spLocks noGrp="1" noRot="1" noChangeAspect="1"/>
          </p:cNvSpPr>
          <p:nvPr>
            <p:ph type="sldImg"/>
          </p:nvPr>
        </p:nvSpPr>
        <p:spPr bwMode="auto"/>
      </p:sp>
      <p:sp>
        <p:nvSpPr>
          <p:cNvPr id="1393300187" name="Notes Placeholder 2"/>
          <p:cNvSpPr>
            <a:spLocks noGrp="1"/>
          </p:cNvSpPr>
          <p:nvPr>
            <p:ph type="body" idx="1"/>
          </p:nvPr>
        </p:nvSpPr>
        <p:spPr bwMode="auto"/>
        <p:txBody>
          <a:bodyPr/>
          <a:lstStyle/>
          <a:p>
            <a:pPr>
              <a:defRPr/>
            </a:pPr>
            <a:endParaRPr/>
          </a:p>
        </p:txBody>
      </p:sp>
      <p:sp>
        <p:nvSpPr>
          <p:cNvPr id="1202380700" name="Slide Number Placeholder 3"/>
          <p:cNvSpPr>
            <a:spLocks noGrp="1"/>
          </p:cNvSpPr>
          <p:nvPr>
            <p:ph type="sldNum" sz="quarter" idx="10"/>
          </p:nvPr>
        </p:nvSpPr>
        <p:spPr bwMode="auto"/>
        <p:txBody>
          <a:bodyPr/>
          <a:lstStyle/>
          <a:p>
            <a:pPr>
              <a:defRPr/>
            </a:pPr>
            <a:fld id="{4545BDB5-2B3F-5281-2E66-0ED8588D3292}" type="slidenum">
              <a:rP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93C024-A56D-16B7-DE3C-91DD28D31403}"/>
            </a:ext>
          </a:extLst>
        </p:cNvPr>
        <p:cNvGrpSpPr/>
        <p:nvPr/>
      </p:nvGrpSpPr>
      <p:grpSpPr bwMode="auto">
        <a:xfrm>
          <a:off x="0" y="0"/>
          <a:ext cx="0" cy="0"/>
          <a:chOff x="0" y="0"/>
          <a:chExt cx="0" cy="0"/>
        </a:xfrm>
      </p:grpSpPr>
      <p:sp>
        <p:nvSpPr>
          <p:cNvPr id="2064238173" name="Slide Image Placeholder 1">
            <a:extLst>
              <a:ext uri="{FF2B5EF4-FFF2-40B4-BE49-F238E27FC236}">
                <a16:creationId xmlns:a16="http://schemas.microsoft.com/office/drawing/2014/main" id="{FE976CBB-8BFB-AACF-DF52-345AEFB4AB13}"/>
              </a:ext>
            </a:extLst>
          </p:cNvPr>
          <p:cNvSpPr>
            <a:spLocks noGrp="1" noRot="1" noChangeAspect="1"/>
          </p:cNvSpPr>
          <p:nvPr>
            <p:ph type="sldImg"/>
          </p:nvPr>
        </p:nvSpPr>
        <p:spPr bwMode="auto"/>
      </p:sp>
      <p:sp>
        <p:nvSpPr>
          <p:cNvPr id="1393300187" name="Notes Placeholder 2">
            <a:extLst>
              <a:ext uri="{FF2B5EF4-FFF2-40B4-BE49-F238E27FC236}">
                <a16:creationId xmlns:a16="http://schemas.microsoft.com/office/drawing/2014/main" id="{7319410A-2416-00B9-AD83-57FB7653EF4C}"/>
              </a:ext>
            </a:extLst>
          </p:cNvPr>
          <p:cNvSpPr>
            <a:spLocks noGrp="1"/>
          </p:cNvSpPr>
          <p:nvPr>
            <p:ph type="body" idx="1"/>
          </p:nvPr>
        </p:nvSpPr>
        <p:spPr bwMode="auto"/>
        <p:txBody>
          <a:bodyPr/>
          <a:lstStyle/>
          <a:p>
            <a:pPr>
              <a:defRPr/>
            </a:pPr>
            <a:endParaRPr/>
          </a:p>
        </p:txBody>
      </p:sp>
      <p:sp>
        <p:nvSpPr>
          <p:cNvPr id="1202380700" name="Slide Number Placeholder 3">
            <a:extLst>
              <a:ext uri="{FF2B5EF4-FFF2-40B4-BE49-F238E27FC236}">
                <a16:creationId xmlns:a16="http://schemas.microsoft.com/office/drawing/2014/main" id="{E5C3C333-5D76-C0CB-25DA-0CC270AF3BF7}"/>
              </a:ext>
            </a:extLst>
          </p:cNvPr>
          <p:cNvSpPr>
            <a:spLocks noGrp="1"/>
          </p:cNvSpPr>
          <p:nvPr>
            <p:ph type="sldNum" sz="quarter" idx="10"/>
          </p:nvPr>
        </p:nvSpPr>
        <p:spPr bwMode="auto"/>
        <p:txBody>
          <a:bodyPr/>
          <a:lstStyle/>
          <a:p>
            <a:pPr>
              <a:defRPr/>
            </a:pPr>
            <a:fld id="{4545BDB5-2B3F-5281-2E66-0ED8588D3292}" type="slidenum">
              <a:rPr/>
              <a:t>5</a:t>
            </a:fld>
            <a:endParaRPr/>
          </a:p>
        </p:txBody>
      </p:sp>
    </p:spTree>
    <p:extLst>
      <p:ext uri="{BB962C8B-B14F-4D97-AF65-F5344CB8AC3E}">
        <p14:creationId xmlns:p14="http://schemas.microsoft.com/office/powerpoint/2010/main" val="33590770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545070644" name="Slide Image Placeholder 1"/>
          <p:cNvSpPr>
            <a:spLocks noGrp="1" noRot="1" noChangeAspect="1"/>
          </p:cNvSpPr>
          <p:nvPr>
            <p:ph type="sldImg"/>
          </p:nvPr>
        </p:nvSpPr>
        <p:spPr bwMode="auto"/>
      </p:sp>
      <p:sp>
        <p:nvSpPr>
          <p:cNvPr id="1872067364" name="Notes Placeholder 2"/>
          <p:cNvSpPr>
            <a:spLocks noGrp="1"/>
          </p:cNvSpPr>
          <p:nvPr>
            <p:ph type="body" idx="1"/>
          </p:nvPr>
        </p:nvSpPr>
        <p:spPr bwMode="auto"/>
        <p:txBody>
          <a:bodyPr/>
          <a:lstStyle/>
          <a:p>
            <a:pPr>
              <a:defRPr/>
            </a:pPr>
            <a:endParaRPr/>
          </a:p>
        </p:txBody>
      </p:sp>
      <p:sp>
        <p:nvSpPr>
          <p:cNvPr id="582825327" name="Slide Number Placeholder 3"/>
          <p:cNvSpPr>
            <a:spLocks noGrp="1"/>
          </p:cNvSpPr>
          <p:nvPr>
            <p:ph type="sldNum" sz="quarter" idx="10"/>
          </p:nvPr>
        </p:nvSpPr>
        <p:spPr bwMode="auto"/>
        <p:txBody>
          <a:bodyPr/>
          <a:lstStyle/>
          <a:p>
            <a:pPr>
              <a:defRPr/>
            </a:pPr>
            <a:fld id="{9B887D38-6342-39F1-6011-FD68BE205748}" type="slidenum">
              <a:rP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1990898885" name="Slide Image Placeholder 1"/>
          <p:cNvSpPr>
            <a:spLocks noGrp="1" noRot="1" noChangeAspect="1"/>
          </p:cNvSpPr>
          <p:nvPr>
            <p:ph type="sldImg"/>
          </p:nvPr>
        </p:nvSpPr>
        <p:spPr bwMode="auto"/>
      </p:sp>
      <p:sp>
        <p:nvSpPr>
          <p:cNvPr id="85741901" name="Notes Placeholder 2"/>
          <p:cNvSpPr>
            <a:spLocks noGrp="1"/>
          </p:cNvSpPr>
          <p:nvPr>
            <p:ph type="body" idx="1"/>
          </p:nvPr>
        </p:nvSpPr>
        <p:spPr bwMode="auto"/>
        <p:txBody>
          <a:bodyPr/>
          <a:lstStyle/>
          <a:p>
            <a:pPr>
              <a:defRPr/>
            </a:pPr>
            <a:endParaRPr/>
          </a:p>
        </p:txBody>
      </p:sp>
      <p:sp>
        <p:nvSpPr>
          <p:cNvPr id="1052730956" name="Slide Number Placeholder 3"/>
          <p:cNvSpPr>
            <a:spLocks noGrp="1"/>
          </p:cNvSpPr>
          <p:nvPr>
            <p:ph type="sldNum" sz="quarter" idx="10"/>
          </p:nvPr>
        </p:nvSpPr>
        <p:spPr bwMode="auto"/>
        <p:txBody>
          <a:bodyPr/>
          <a:lstStyle/>
          <a:p>
            <a:pPr>
              <a:defRPr/>
            </a:pPr>
            <a:fld id="{EB6CEEF0-7F1A-F3FA-5421-8D1CE19680A2}" type="slidenum">
              <a:rP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73BDDA-06D6-A989-56B9-20E27D764FE1}"/>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4ECD1D83-5031-4285-58E7-340C4D30BB3E}"/>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89CB0FC4-50E1-D903-C6D5-9F8475EBBA06}"/>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8BC8DAB3-3FDB-EFED-D166-22724F3DBB26}"/>
              </a:ext>
            </a:extLst>
          </p:cNvPr>
          <p:cNvSpPr>
            <a:spLocks noGrp="1"/>
          </p:cNvSpPr>
          <p:nvPr>
            <p:ph type="sldNum" sz="quarter" idx="10"/>
          </p:nvPr>
        </p:nvSpPr>
        <p:spPr bwMode="auto"/>
        <p:txBody>
          <a:bodyPr/>
          <a:lstStyle/>
          <a:p>
            <a:pPr>
              <a:defRPr/>
            </a:pPr>
            <a:fld id="{EB6CEEF0-7F1A-F3FA-5421-8D1CE19680A2}" type="slidenum">
              <a:rPr/>
              <a:t>8</a:t>
            </a:fld>
            <a:endParaRPr/>
          </a:p>
        </p:txBody>
      </p:sp>
    </p:spTree>
    <p:extLst>
      <p:ext uri="{BB962C8B-B14F-4D97-AF65-F5344CB8AC3E}">
        <p14:creationId xmlns:p14="http://schemas.microsoft.com/office/powerpoint/2010/main" val="3032689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BE0042-4165-731F-130C-FB1A3B00F0DC}"/>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D0FFF669-BD63-2A9D-870A-ADEB468B2E2C}"/>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7F3FB651-6848-90AE-B64A-2CF0A11B743D}"/>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9AD58A66-A80E-37A0-1A1E-60674C91D58D}"/>
              </a:ext>
            </a:extLst>
          </p:cNvPr>
          <p:cNvSpPr>
            <a:spLocks noGrp="1"/>
          </p:cNvSpPr>
          <p:nvPr>
            <p:ph type="sldNum" sz="quarter" idx="10"/>
          </p:nvPr>
        </p:nvSpPr>
        <p:spPr bwMode="auto"/>
        <p:txBody>
          <a:bodyPr/>
          <a:lstStyle/>
          <a:p>
            <a:pPr>
              <a:defRPr/>
            </a:pPr>
            <a:fld id="{EB6CEEF0-7F1A-F3FA-5421-8D1CE19680A2}" type="slidenum">
              <a:rPr/>
              <a:t>9</a:t>
            </a:fld>
            <a:endParaRPr/>
          </a:p>
        </p:txBody>
      </p:sp>
    </p:spTree>
    <p:extLst>
      <p:ext uri="{BB962C8B-B14F-4D97-AF65-F5344CB8AC3E}">
        <p14:creationId xmlns:p14="http://schemas.microsoft.com/office/powerpoint/2010/main" val="40109797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and Object Slide">
    <p:spTree>
      <p:nvGrpSpPr>
        <p:cNvPr id="1" name=""/>
        <p:cNvGrpSpPr/>
        <p:nvPr/>
      </p:nvGrpSpPr>
      <p:grpSpPr bwMode="auto">
        <a:xfrm>
          <a:off x="0" y="0"/>
          <a:ext cx="0" cy="0"/>
          <a:chOff x="0" y="0"/>
          <a:chExt cx="0" cy="0"/>
        </a:xfrm>
      </p:grpSpPr>
      <p:sp>
        <p:nvSpPr>
          <p:cNvPr id="1009" name="Shape 1009"/>
          <p:cNvSpPr>
            <a:spLocks noGrp="1" noChangeShapeType="1"/>
          </p:cNvSpPr>
          <p:nvPr>
            <p:ph type="dt"/>
          </p:nvPr>
        </p:nvSpPr>
        <p:spPr bwMode="auto">
          <a:prstGeom prst="rect">
            <a:avLst/>
          </a:prstGeom>
        </p:spPr>
        <p:txBody>
          <a:bodyPr lIns="91440" tIns="45720" rIns="91440" bIns="45720"/>
          <a:lstStyle/>
          <a:p>
            <a:pPr>
              <a:defRPr/>
            </a:pPr>
            <a:endParaRPr sz="1400"/>
          </a:p>
        </p:txBody>
      </p:sp>
      <p:sp>
        <p:nvSpPr>
          <p:cNvPr id="1010" name="Shape 1010"/>
          <p:cNvSpPr>
            <a:spLocks noGrp="1" noChangeShapeType="1"/>
          </p:cNvSpPr>
          <p:nvPr>
            <p:ph type="ftr"/>
          </p:nvPr>
        </p:nvSpPr>
        <p:spPr bwMode="auto">
          <a:prstGeom prst="rect">
            <a:avLst/>
          </a:prstGeom>
        </p:spPr>
        <p:txBody>
          <a:bodyPr lIns="91440" tIns="45720" rIns="91440" bIns="45720"/>
          <a:lstStyle/>
          <a:p>
            <a:pPr>
              <a:defRPr/>
            </a:pPr>
            <a:endParaRPr sz="1400"/>
          </a:p>
        </p:txBody>
      </p:sp>
      <p:sp>
        <p:nvSpPr>
          <p:cNvPr id="1011" name="Shape 1011"/>
          <p:cNvSpPr>
            <a:spLocks noGrp="1" noChangeShapeType="1"/>
          </p:cNvSpPr>
          <p:nvPr>
            <p:ph type="sldNum"/>
          </p:nvPr>
        </p:nvSpPr>
        <p:spPr bwMode="auto">
          <a:prstGeom prst="rect">
            <a:avLst/>
          </a:prstGeom>
        </p:spPr>
        <p:txBody>
          <a:bodyPr lIns="91440" tIns="45720" rIns="91440" bIns="45720"/>
          <a:lstStyle/>
          <a:p>
            <a:pPr>
              <a:defRPr/>
            </a:pPr>
            <a:endParaRPr sz="14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blank" preserve="1" userDrawn="1">
  <p:cSld name="Blank Slide">
    <p:spTree>
      <p:nvGrpSpPr>
        <p:cNvPr id="1" name=""/>
        <p:cNvGrpSpPr/>
        <p:nvPr/>
      </p:nvGrpSpPr>
      <p:grpSpPr bwMode="auto">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and Object Slide">
    <p:spTree>
      <p:nvGrpSpPr>
        <p:cNvPr id="1" name=""/>
        <p:cNvGrpSpPr/>
        <p:nvPr/>
      </p:nvGrpSpPr>
      <p:grpSpPr bwMode="auto">
        <a:xfrm>
          <a:off x="0" y="0"/>
          <a:ext cx="0" cy="0"/>
          <a:chOff x="0" y="0"/>
          <a:chExt cx="0" cy="0"/>
        </a:xfrm>
      </p:grpSpPr>
      <p:sp>
        <p:nvSpPr>
          <p:cNvPr id="1000" name="Shape 1000"/>
          <p:cNvSpPr>
            <a:spLocks noGrp="1" noChangeShapeType="1"/>
          </p:cNvSpPr>
          <p:nvPr>
            <p:ph type="dt"/>
          </p:nvPr>
        </p:nvSpPr>
        <p:spPr bwMode="auto">
          <a:prstGeom prst="rect">
            <a:avLst/>
          </a:prstGeom>
        </p:spPr>
        <p:txBody>
          <a:bodyPr lIns="91440" tIns="45720" rIns="91440" bIns="45720"/>
          <a:lstStyle/>
          <a:p>
            <a:pPr>
              <a:defRPr/>
            </a:pPr>
            <a:endParaRPr sz="1400"/>
          </a:p>
        </p:txBody>
      </p:sp>
      <p:sp>
        <p:nvSpPr>
          <p:cNvPr id="1001" name="Shape 1001"/>
          <p:cNvSpPr>
            <a:spLocks noGrp="1" noChangeShapeType="1"/>
          </p:cNvSpPr>
          <p:nvPr>
            <p:ph type="ftr"/>
          </p:nvPr>
        </p:nvSpPr>
        <p:spPr bwMode="auto">
          <a:prstGeom prst="rect">
            <a:avLst/>
          </a:prstGeom>
        </p:spPr>
        <p:txBody>
          <a:bodyPr lIns="91440" tIns="45720" rIns="91440" bIns="45720"/>
          <a:lstStyle/>
          <a:p>
            <a:pPr>
              <a:defRPr/>
            </a:pPr>
            <a:endParaRPr sz="1400"/>
          </a:p>
        </p:txBody>
      </p:sp>
      <p:sp>
        <p:nvSpPr>
          <p:cNvPr id="1002" name="Shape 1002"/>
          <p:cNvSpPr>
            <a:spLocks noGrp="1" noChangeShapeType="1"/>
          </p:cNvSpPr>
          <p:nvPr>
            <p:ph type="sldNum"/>
          </p:nvPr>
        </p:nvSpPr>
        <p:spPr bwMode="auto">
          <a:prstGeom prst="rect">
            <a:avLst/>
          </a:prstGeom>
        </p:spPr>
        <p:txBody>
          <a:bodyPr lIns="91440" tIns="45720" rIns="91440" bIns="45720"/>
          <a:lstStyle/>
          <a:p>
            <a:pPr>
              <a:defRPr/>
            </a:pPr>
            <a:endParaRPr sz="140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itle" preserve="1" userDrawn="1">
  <p:cSld name="3_Masque GdL Conseil">
    <p:bg>
      <p:bgPr>
        <a:solidFill>
          <a:schemeClr val="lt1"/>
        </a:solidFill>
        <a:effectLst/>
      </p:bgPr>
    </p:bg>
    <p:spTree>
      <p:nvGrpSpPr>
        <p:cNvPr id="1" name=""/>
        <p:cNvGrpSpPr/>
        <p:nvPr/>
      </p:nvGrpSpPr>
      <p:grpSpPr bwMode="auto">
        <a:xfrm>
          <a:off x="0" y="0"/>
          <a:ext cx="0" cy="0"/>
          <a:chOff x="0" y="0"/>
          <a:chExt cx="0" cy="0"/>
        </a:xfrm>
      </p:grpSpPr>
      <p:sp>
        <p:nvSpPr>
          <p:cNvPr id="1026" name="Espace réservé du numéro de diapositive 5"/>
          <p:cNvSpPr>
            <a:spLocks noGrp="1" noChangeShapeType="1"/>
          </p:cNvSpPr>
          <p:nvPr>
            <p:ph type="sldNum" idx="4"/>
          </p:nvPr>
        </p:nvSpPr>
        <p:spPr bwMode="auto">
          <a:xfrm>
            <a:off x="8697912" y="115887"/>
            <a:ext cx="584200" cy="576262"/>
          </a:xfrm>
          <a:prstGeom prst="rect">
            <a:avLst/>
          </a:prstGeom>
          <a:noFill/>
        </p:spPr>
        <p:txBody>
          <a:bodyPr lIns="91440" tIns="45720" rIns="91440" bIns="45720" anchor="ctr" anchorCtr="0"/>
          <a:lstStyle/>
          <a:p>
            <a:pPr marL="0" lvl="0" indent="0" algn="r">
              <a:spcBef>
                <a:spcPts val="0"/>
              </a:spcBef>
              <a:buNone/>
              <a:defRPr/>
            </a:pPr>
            <a:fld id="{D038279B-FC19-497E-A7D1-5ADD9CAF016F}" type="slidenum">
              <a:rPr lang="fr-FR" sz="1600">
                <a:solidFill>
                  <a:srgbClr val="7F7F7F"/>
                </a:solidFill>
              </a:rP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itle" preserve="1" userDrawn="1">
  <p:cSld name="4_Masque GdL Conseil">
    <p:bg>
      <p:bgPr>
        <a:solidFill>
          <a:schemeClr val="lt1"/>
        </a:solidFill>
        <a:effectLst/>
      </p:bgPr>
    </p:bg>
    <p:spTree>
      <p:nvGrpSpPr>
        <p:cNvPr id="1" name=""/>
        <p:cNvGrpSpPr/>
        <p:nvPr/>
      </p:nvGrpSpPr>
      <p:grpSpPr bwMode="auto">
        <a:xfrm>
          <a:off x="0" y="0"/>
          <a:ext cx="0" cy="0"/>
          <a:chOff x="0" y="0"/>
          <a:chExt cx="0" cy="0"/>
        </a:xfrm>
      </p:grpSpPr>
      <p:sp>
        <p:nvSpPr>
          <p:cNvPr id="2050" name="Espace réservé du numéro de diapositive 5"/>
          <p:cNvSpPr>
            <a:spLocks noGrp="1" noChangeShapeType="1"/>
          </p:cNvSpPr>
          <p:nvPr>
            <p:ph type="sldNum" idx="4"/>
          </p:nvPr>
        </p:nvSpPr>
        <p:spPr bwMode="auto">
          <a:xfrm>
            <a:off x="8697912" y="115887"/>
            <a:ext cx="584200" cy="576262"/>
          </a:xfrm>
          <a:prstGeom prst="rect">
            <a:avLst/>
          </a:prstGeom>
          <a:noFill/>
        </p:spPr>
        <p:txBody>
          <a:bodyPr lIns="91440" tIns="45720" rIns="91440" bIns="45720" anchor="ctr" anchorCtr="0"/>
          <a:lstStyle/>
          <a:p>
            <a:pPr marL="0" lvl="0" indent="0" algn="r">
              <a:spcBef>
                <a:spcPts val="0"/>
              </a:spcBef>
              <a:buNone/>
              <a:defRPr/>
            </a:pPr>
            <a:fld id="{D038279B-FC19-497E-A7D1-5ADD9CAF016F}" type="slidenum">
              <a:rPr lang="fr-FR" sz="1600">
                <a:solidFill>
                  <a:srgbClr val="7F7F7F"/>
                </a:solidFill>
              </a:rP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type="title" preserve="1" userDrawn="1">
  <p:cSld name="5_Masque GdL Conseil">
    <p:bg>
      <p:bgPr>
        <a:solidFill>
          <a:schemeClr val="lt1"/>
        </a:solidFill>
        <a:effectLst/>
      </p:bgPr>
    </p:bg>
    <p:spTree>
      <p:nvGrpSpPr>
        <p:cNvPr id="1" name=""/>
        <p:cNvGrpSpPr/>
        <p:nvPr/>
      </p:nvGrpSpPr>
      <p:grpSpPr bwMode="auto">
        <a:xfrm>
          <a:off x="0" y="0"/>
          <a:ext cx="0" cy="0"/>
          <a:chOff x="0" y="0"/>
          <a:chExt cx="0" cy="0"/>
        </a:xfrm>
      </p:grpSpPr>
      <p:sp>
        <p:nvSpPr>
          <p:cNvPr id="3074" name="Espace réservé du numéro de diapositive 5"/>
          <p:cNvSpPr>
            <a:spLocks noGrp="1" noChangeShapeType="1"/>
          </p:cNvSpPr>
          <p:nvPr>
            <p:ph type="sldNum" idx="4"/>
          </p:nvPr>
        </p:nvSpPr>
        <p:spPr bwMode="auto">
          <a:xfrm>
            <a:off x="8697912" y="115887"/>
            <a:ext cx="584200" cy="576262"/>
          </a:xfrm>
          <a:prstGeom prst="rect">
            <a:avLst/>
          </a:prstGeom>
          <a:noFill/>
        </p:spPr>
        <p:txBody>
          <a:bodyPr lIns="91440" tIns="45720" rIns="91440" bIns="45720" anchor="ctr" anchorCtr="0"/>
          <a:lstStyle/>
          <a:p>
            <a:pPr marL="0" lvl="0" indent="0" algn="r">
              <a:spcBef>
                <a:spcPts val="0"/>
              </a:spcBef>
              <a:buNone/>
              <a:defRPr/>
            </a:pPr>
            <a:fld id="{D038279B-FC19-497E-A7D1-5ADD9CAF016F}" type="slidenum">
              <a:rPr lang="fr-FR" sz="1600">
                <a:solidFill>
                  <a:srgbClr val="7F7F7F"/>
                </a:solidFill>
              </a:rPr>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bwMode="auto">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marL="0" indent="0" algn="l" defTabSz="914400">
        <a:lnSpc>
          <a:spcPct val="100000"/>
        </a:lnSpc>
        <a:spcBef>
          <a:spcPts val="0"/>
        </a:spcBef>
        <a:spcAft>
          <a:spcPts val="0"/>
        </a:spcAft>
        <a:buNone/>
        <a:defRPr lang="fr-FR" sz="3200" b="0" i="0">
          <a:solidFill>
            <a:schemeClr val="dk2"/>
          </a:solidFill>
          <a:latin typeface="Arial"/>
          <a:ea typeface="Arial"/>
        </a:defRPr>
      </a:lvl1pPr>
      <a:lvl2pPr marL="0" indent="0" algn="l" defTabSz="914400">
        <a:lnSpc>
          <a:spcPct val="100000"/>
        </a:lnSpc>
        <a:spcBef>
          <a:spcPts val="0"/>
        </a:spcBef>
        <a:spcAft>
          <a:spcPts val="0"/>
        </a:spcAft>
        <a:buNone/>
        <a:defRPr lang="fr-FR" sz="3200" b="0" i="0">
          <a:solidFill>
            <a:schemeClr val="dk2"/>
          </a:solidFill>
          <a:latin typeface="Arial"/>
          <a:ea typeface="Arial"/>
        </a:defRPr>
      </a:lvl2pPr>
      <a:lvl3pPr marL="0" indent="0" algn="l" defTabSz="914400">
        <a:lnSpc>
          <a:spcPct val="100000"/>
        </a:lnSpc>
        <a:spcBef>
          <a:spcPts val="0"/>
        </a:spcBef>
        <a:spcAft>
          <a:spcPts val="0"/>
        </a:spcAft>
        <a:buNone/>
        <a:defRPr lang="fr-FR" sz="3200" b="0" i="0">
          <a:solidFill>
            <a:schemeClr val="dk2"/>
          </a:solidFill>
          <a:latin typeface="Arial"/>
          <a:ea typeface="Arial"/>
        </a:defRPr>
      </a:lvl3pPr>
      <a:lvl4pPr marL="0" indent="0" algn="l" defTabSz="914400">
        <a:lnSpc>
          <a:spcPct val="100000"/>
        </a:lnSpc>
        <a:spcBef>
          <a:spcPts val="0"/>
        </a:spcBef>
        <a:spcAft>
          <a:spcPts val="0"/>
        </a:spcAft>
        <a:buNone/>
        <a:defRPr lang="fr-FR" sz="3200" b="0" i="0">
          <a:solidFill>
            <a:schemeClr val="dk2"/>
          </a:solidFill>
          <a:latin typeface="Arial"/>
          <a:ea typeface="Arial"/>
        </a:defRPr>
      </a:lvl4pPr>
      <a:lvl5pPr marL="0" indent="0" algn="l" defTabSz="914400">
        <a:lnSpc>
          <a:spcPct val="100000"/>
        </a:lnSpc>
        <a:spcBef>
          <a:spcPts val="0"/>
        </a:spcBef>
        <a:spcAft>
          <a:spcPts val="0"/>
        </a:spcAft>
        <a:buNone/>
        <a:defRPr lang="fr-FR" sz="3200" b="0" i="0">
          <a:solidFill>
            <a:schemeClr val="dk2"/>
          </a:solidFill>
          <a:latin typeface="Arial"/>
          <a:ea typeface="Arial"/>
        </a:defRPr>
      </a:lvl5pPr>
      <a:lvl6pPr>
        <a:defRPr lang="fr-FR" sz="1800"/>
      </a:lvl6pPr>
      <a:lvl7pPr>
        <a:defRPr lang="fr-FR" sz="1800"/>
      </a:lvl7pPr>
      <a:lvl8pPr>
        <a:defRPr lang="fr-FR" sz="1800"/>
      </a:lvl8pPr>
      <a:lvl9pPr>
        <a:defRPr lang="fr-FR" sz="1800"/>
      </a:lvl9pPr>
    </p:titleStyle>
    <p:bodyStyle>
      <a:lvl1pPr marL="342900" indent="0" algn="l" defTabSz="914400">
        <a:lnSpc>
          <a:spcPct val="100000"/>
        </a:lnSpc>
        <a:spcBef>
          <a:spcPts val="0"/>
        </a:spcBef>
        <a:spcAft>
          <a:spcPts val="0"/>
        </a:spcAft>
        <a:buFont typeface="Arial"/>
        <a:buChar char="►"/>
        <a:defRPr lang="fr-FR" sz="2400" b="0" i="0">
          <a:solidFill>
            <a:srgbClr val="E46C0A"/>
          </a:solidFill>
          <a:latin typeface="Arial"/>
          <a:ea typeface="Arial"/>
        </a:defRPr>
      </a:lvl1pPr>
      <a:lvl2pPr marL="742950" indent="457200" algn="l" defTabSz="914400">
        <a:lnSpc>
          <a:spcPct val="100000"/>
        </a:lnSpc>
        <a:spcBef>
          <a:spcPts val="0"/>
        </a:spcBef>
        <a:spcAft>
          <a:spcPts val="0"/>
        </a:spcAft>
        <a:buFont typeface="Wingdings"/>
        <a:buChar char="§"/>
        <a:defRPr lang="fr-FR" sz="1800" b="0" i="0">
          <a:solidFill>
            <a:schemeClr val="dk1"/>
          </a:solidFill>
          <a:latin typeface="Arial"/>
          <a:ea typeface="Arial"/>
        </a:defRPr>
      </a:lvl2pPr>
      <a:lvl3pPr marL="1143000" indent="914400" algn="l" defTabSz="914400">
        <a:lnSpc>
          <a:spcPct val="100000"/>
        </a:lnSpc>
        <a:spcBef>
          <a:spcPts val="0"/>
        </a:spcBef>
        <a:spcAft>
          <a:spcPts val="0"/>
        </a:spcAft>
        <a:buFont typeface="Arial"/>
        <a:buChar char="-"/>
        <a:defRPr lang="fr-FR" sz="1400" b="0" i="0">
          <a:solidFill>
            <a:schemeClr val="dk1"/>
          </a:solidFill>
          <a:latin typeface="Arial"/>
          <a:ea typeface="Arial"/>
        </a:defRPr>
      </a:lvl3pPr>
      <a:lvl4pPr marL="1600200" indent="1371600" algn="l" defTabSz="914400">
        <a:lnSpc>
          <a:spcPct val="100000"/>
        </a:lnSpc>
        <a:spcBef>
          <a:spcPts val="0"/>
        </a:spcBef>
        <a:spcAft>
          <a:spcPts val="0"/>
        </a:spcAft>
        <a:buChar char="–"/>
        <a:defRPr lang="fr-FR" sz="1600" b="0" i="0">
          <a:solidFill>
            <a:schemeClr val="dk1"/>
          </a:solidFill>
          <a:latin typeface="Arial"/>
          <a:ea typeface="Arial"/>
        </a:defRPr>
      </a:lvl4pPr>
      <a:lvl5pPr marL="2057400" indent="1828800" algn="l" defTabSz="914400">
        <a:lnSpc>
          <a:spcPct val="100000"/>
        </a:lnSpc>
        <a:spcBef>
          <a:spcPts val="0"/>
        </a:spcBef>
        <a:spcAft>
          <a:spcPts val="0"/>
        </a:spcAft>
        <a:buChar char="»"/>
        <a:defRPr lang="fr-FR" sz="1600" b="0" i="0">
          <a:solidFill>
            <a:schemeClr val="dk1"/>
          </a:solidFill>
          <a:latin typeface="Arial"/>
          <a:ea typeface="Arial"/>
        </a:defRPr>
      </a:lvl5pPr>
      <a:lvl6pPr>
        <a:defRPr lang="fr-FR" sz="1800"/>
      </a:lvl6pPr>
      <a:lvl7pPr>
        <a:defRPr lang="fr-FR" sz="1800"/>
      </a:lvl7pPr>
      <a:lvl8pPr>
        <a:defRPr lang="fr-FR" sz="1800"/>
      </a:lvl8pPr>
      <a:lvl9pPr>
        <a:defRPr lang="fr-FR" sz="1800"/>
      </a:lvl9pPr>
    </p:bodyStyle>
    <p:otherStyle>
      <a:lvl1pPr marL="0" indent="0" algn="l" defTabSz="914400">
        <a:lnSpc>
          <a:spcPct val="100000"/>
        </a:lnSpc>
        <a:spcBef>
          <a:spcPts val="0"/>
        </a:spcBef>
        <a:spcAft>
          <a:spcPts val="0"/>
        </a:spcAft>
        <a:buNone/>
        <a:defRPr lang="fr-FR" sz="1800" b="0" i="0">
          <a:solidFill>
            <a:schemeClr val="dk1"/>
          </a:solidFill>
          <a:latin typeface="Arial"/>
          <a:ea typeface="Arial"/>
        </a:defRPr>
      </a:lvl1pPr>
      <a:lvl2pPr marL="457200" indent="457200" algn="l" defTabSz="914400">
        <a:lnSpc>
          <a:spcPct val="100000"/>
        </a:lnSpc>
        <a:spcBef>
          <a:spcPts val="0"/>
        </a:spcBef>
        <a:spcAft>
          <a:spcPts val="0"/>
        </a:spcAft>
        <a:buNone/>
        <a:defRPr lang="fr-FR" sz="1800" b="0" i="0">
          <a:solidFill>
            <a:schemeClr val="dk1"/>
          </a:solidFill>
          <a:latin typeface="Arial"/>
          <a:ea typeface="Arial"/>
        </a:defRPr>
      </a:lvl2pPr>
      <a:lvl3pPr marL="914400" indent="914400" algn="l" defTabSz="914400">
        <a:lnSpc>
          <a:spcPct val="100000"/>
        </a:lnSpc>
        <a:spcBef>
          <a:spcPts val="0"/>
        </a:spcBef>
        <a:spcAft>
          <a:spcPts val="0"/>
        </a:spcAft>
        <a:buNone/>
        <a:defRPr lang="fr-FR" sz="1800" b="0" i="0">
          <a:solidFill>
            <a:schemeClr val="dk1"/>
          </a:solidFill>
          <a:latin typeface="Arial"/>
          <a:ea typeface="Arial"/>
        </a:defRPr>
      </a:lvl3pPr>
      <a:lvl4pPr marL="1371600" indent="1371600" algn="l" defTabSz="914400">
        <a:lnSpc>
          <a:spcPct val="100000"/>
        </a:lnSpc>
        <a:spcBef>
          <a:spcPts val="0"/>
        </a:spcBef>
        <a:spcAft>
          <a:spcPts val="0"/>
        </a:spcAft>
        <a:buNone/>
        <a:defRPr lang="fr-FR" sz="1800" b="0" i="0">
          <a:solidFill>
            <a:schemeClr val="dk1"/>
          </a:solidFill>
          <a:latin typeface="Arial"/>
          <a:ea typeface="Arial"/>
        </a:defRPr>
      </a:lvl4pPr>
      <a:lvl5pPr marL="1828800" indent="1828800" algn="l" defTabSz="914400">
        <a:lnSpc>
          <a:spcPct val="100000"/>
        </a:lnSpc>
        <a:spcBef>
          <a:spcPts val="0"/>
        </a:spcBef>
        <a:spcAft>
          <a:spcPts val="0"/>
        </a:spcAft>
        <a:buNone/>
        <a:defRPr lang="fr-FR" sz="1800" b="0" i="0">
          <a:solidFill>
            <a:schemeClr val="dk1"/>
          </a:solidFill>
          <a:latin typeface="Arial"/>
          <a:ea typeface="Arial"/>
        </a:defRPr>
      </a:lvl5pPr>
      <a:lvl6pPr>
        <a:defRPr lang="fr-FR" sz="1800"/>
      </a:lvl6pPr>
      <a:lvl7pPr>
        <a:defRPr lang="fr-FR" sz="1800"/>
      </a:lvl7pPr>
      <a:lvl8pPr>
        <a:defRPr lang="fr-FR" sz="1800"/>
      </a:lvl8pPr>
      <a:lvl9pPr>
        <a:defRPr lang="fr-FR" sz="1800"/>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bwMode="auto">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Lst>
  <p:txStyles>
    <p:titleStyle>
      <a:lvl1pPr marL="0" indent="0" algn="l" defTabSz="914400">
        <a:lnSpc>
          <a:spcPct val="100000"/>
        </a:lnSpc>
        <a:spcBef>
          <a:spcPts val="0"/>
        </a:spcBef>
        <a:spcAft>
          <a:spcPts val="0"/>
        </a:spcAft>
        <a:buNone/>
        <a:defRPr lang="fr-FR" sz="3200" b="0" i="0">
          <a:solidFill>
            <a:schemeClr val="dk2"/>
          </a:solidFill>
          <a:latin typeface="Arial"/>
          <a:ea typeface="Arial"/>
        </a:defRPr>
      </a:lvl1pPr>
      <a:lvl2pPr marL="0" indent="0" algn="l" defTabSz="914400">
        <a:lnSpc>
          <a:spcPct val="100000"/>
        </a:lnSpc>
        <a:spcBef>
          <a:spcPts val="0"/>
        </a:spcBef>
        <a:spcAft>
          <a:spcPts val="0"/>
        </a:spcAft>
        <a:buNone/>
        <a:defRPr lang="fr-FR" sz="3200" b="0" i="0">
          <a:solidFill>
            <a:schemeClr val="dk2"/>
          </a:solidFill>
          <a:latin typeface="Arial"/>
          <a:ea typeface="Arial"/>
        </a:defRPr>
      </a:lvl2pPr>
      <a:lvl3pPr marL="0" indent="0" algn="l" defTabSz="914400">
        <a:lnSpc>
          <a:spcPct val="100000"/>
        </a:lnSpc>
        <a:spcBef>
          <a:spcPts val="0"/>
        </a:spcBef>
        <a:spcAft>
          <a:spcPts val="0"/>
        </a:spcAft>
        <a:buNone/>
        <a:defRPr lang="fr-FR" sz="3200" b="0" i="0">
          <a:solidFill>
            <a:schemeClr val="dk2"/>
          </a:solidFill>
          <a:latin typeface="Arial"/>
          <a:ea typeface="Arial"/>
        </a:defRPr>
      </a:lvl3pPr>
      <a:lvl4pPr marL="0" indent="0" algn="l" defTabSz="914400">
        <a:lnSpc>
          <a:spcPct val="100000"/>
        </a:lnSpc>
        <a:spcBef>
          <a:spcPts val="0"/>
        </a:spcBef>
        <a:spcAft>
          <a:spcPts val="0"/>
        </a:spcAft>
        <a:buNone/>
        <a:defRPr lang="fr-FR" sz="3200" b="0" i="0">
          <a:solidFill>
            <a:schemeClr val="dk2"/>
          </a:solidFill>
          <a:latin typeface="Arial"/>
          <a:ea typeface="Arial"/>
        </a:defRPr>
      </a:lvl4pPr>
      <a:lvl5pPr marL="0" indent="0" algn="l" defTabSz="914400">
        <a:lnSpc>
          <a:spcPct val="100000"/>
        </a:lnSpc>
        <a:spcBef>
          <a:spcPts val="0"/>
        </a:spcBef>
        <a:spcAft>
          <a:spcPts val="0"/>
        </a:spcAft>
        <a:buNone/>
        <a:defRPr lang="fr-FR" sz="3200" b="0" i="0">
          <a:solidFill>
            <a:schemeClr val="dk2"/>
          </a:solidFill>
          <a:latin typeface="Arial"/>
          <a:ea typeface="Arial"/>
        </a:defRPr>
      </a:lvl5pPr>
      <a:lvl6pPr>
        <a:defRPr lang="fr-FR" sz="1800"/>
      </a:lvl6pPr>
      <a:lvl7pPr>
        <a:defRPr lang="fr-FR" sz="1800"/>
      </a:lvl7pPr>
      <a:lvl8pPr>
        <a:defRPr lang="fr-FR" sz="1800"/>
      </a:lvl8pPr>
      <a:lvl9pPr>
        <a:defRPr lang="fr-FR" sz="1800"/>
      </a:lvl9pPr>
    </p:titleStyle>
    <p:bodyStyle>
      <a:lvl1pPr marL="342900" indent="0" algn="l" defTabSz="914400">
        <a:lnSpc>
          <a:spcPct val="100000"/>
        </a:lnSpc>
        <a:spcBef>
          <a:spcPts val="0"/>
        </a:spcBef>
        <a:spcAft>
          <a:spcPts val="0"/>
        </a:spcAft>
        <a:buFont typeface="Arial"/>
        <a:buChar char="►"/>
        <a:defRPr lang="fr-FR" sz="2400" b="0" i="0">
          <a:solidFill>
            <a:srgbClr val="E46C0A"/>
          </a:solidFill>
          <a:latin typeface="Arial"/>
          <a:ea typeface="Arial"/>
        </a:defRPr>
      </a:lvl1pPr>
      <a:lvl2pPr marL="742950" indent="457200" algn="l" defTabSz="914400">
        <a:lnSpc>
          <a:spcPct val="100000"/>
        </a:lnSpc>
        <a:spcBef>
          <a:spcPts val="0"/>
        </a:spcBef>
        <a:spcAft>
          <a:spcPts val="0"/>
        </a:spcAft>
        <a:buFont typeface="Wingdings"/>
        <a:buChar char="§"/>
        <a:defRPr lang="fr-FR" sz="1800" b="0" i="0">
          <a:solidFill>
            <a:schemeClr val="dk1"/>
          </a:solidFill>
          <a:latin typeface="Arial"/>
          <a:ea typeface="Arial"/>
        </a:defRPr>
      </a:lvl2pPr>
      <a:lvl3pPr marL="1143000" indent="914400" algn="l" defTabSz="914400">
        <a:lnSpc>
          <a:spcPct val="100000"/>
        </a:lnSpc>
        <a:spcBef>
          <a:spcPts val="0"/>
        </a:spcBef>
        <a:spcAft>
          <a:spcPts val="0"/>
        </a:spcAft>
        <a:buFont typeface="Arial"/>
        <a:buChar char="-"/>
        <a:defRPr lang="fr-FR" sz="1400" b="0" i="0">
          <a:solidFill>
            <a:schemeClr val="dk1"/>
          </a:solidFill>
          <a:latin typeface="Arial"/>
          <a:ea typeface="Arial"/>
        </a:defRPr>
      </a:lvl3pPr>
      <a:lvl4pPr marL="1600200" indent="1371600" algn="l" defTabSz="914400">
        <a:lnSpc>
          <a:spcPct val="100000"/>
        </a:lnSpc>
        <a:spcBef>
          <a:spcPts val="0"/>
        </a:spcBef>
        <a:spcAft>
          <a:spcPts val="0"/>
        </a:spcAft>
        <a:buChar char="–"/>
        <a:defRPr lang="fr-FR" sz="1600" b="0" i="0">
          <a:solidFill>
            <a:schemeClr val="dk1"/>
          </a:solidFill>
          <a:latin typeface="Arial"/>
          <a:ea typeface="Arial"/>
        </a:defRPr>
      </a:lvl4pPr>
      <a:lvl5pPr marL="2057400" indent="1828800" algn="l" defTabSz="914400">
        <a:lnSpc>
          <a:spcPct val="100000"/>
        </a:lnSpc>
        <a:spcBef>
          <a:spcPts val="0"/>
        </a:spcBef>
        <a:spcAft>
          <a:spcPts val="0"/>
        </a:spcAft>
        <a:buChar char="»"/>
        <a:defRPr lang="fr-FR" sz="1600" b="0" i="0">
          <a:solidFill>
            <a:schemeClr val="dk1"/>
          </a:solidFill>
          <a:latin typeface="Arial"/>
          <a:ea typeface="Arial"/>
        </a:defRPr>
      </a:lvl5pPr>
      <a:lvl6pPr>
        <a:defRPr lang="fr-FR" sz="1800"/>
      </a:lvl6pPr>
      <a:lvl7pPr>
        <a:defRPr lang="fr-FR" sz="1800"/>
      </a:lvl7pPr>
      <a:lvl8pPr>
        <a:defRPr lang="fr-FR" sz="1800"/>
      </a:lvl8pPr>
      <a:lvl9pPr>
        <a:defRPr lang="fr-FR" sz="1800"/>
      </a:lvl9pPr>
    </p:bodyStyle>
    <p:otherStyle>
      <a:lvl1pPr marL="0" indent="0" algn="l" defTabSz="914400">
        <a:lnSpc>
          <a:spcPct val="100000"/>
        </a:lnSpc>
        <a:spcBef>
          <a:spcPts val="0"/>
        </a:spcBef>
        <a:spcAft>
          <a:spcPts val="0"/>
        </a:spcAft>
        <a:buNone/>
        <a:defRPr lang="fr-FR" sz="1800" b="0" i="0">
          <a:solidFill>
            <a:schemeClr val="dk1"/>
          </a:solidFill>
          <a:latin typeface="Arial"/>
          <a:ea typeface="Arial"/>
        </a:defRPr>
      </a:lvl1pPr>
      <a:lvl2pPr marL="457200" indent="457200" algn="l" defTabSz="914400">
        <a:lnSpc>
          <a:spcPct val="100000"/>
        </a:lnSpc>
        <a:spcBef>
          <a:spcPts val="0"/>
        </a:spcBef>
        <a:spcAft>
          <a:spcPts val="0"/>
        </a:spcAft>
        <a:buNone/>
        <a:defRPr lang="fr-FR" sz="1800" b="0" i="0">
          <a:solidFill>
            <a:schemeClr val="dk1"/>
          </a:solidFill>
          <a:latin typeface="Arial"/>
          <a:ea typeface="Arial"/>
        </a:defRPr>
      </a:lvl2pPr>
      <a:lvl3pPr marL="914400" indent="914400" algn="l" defTabSz="914400">
        <a:lnSpc>
          <a:spcPct val="100000"/>
        </a:lnSpc>
        <a:spcBef>
          <a:spcPts val="0"/>
        </a:spcBef>
        <a:spcAft>
          <a:spcPts val="0"/>
        </a:spcAft>
        <a:buNone/>
        <a:defRPr lang="fr-FR" sz="1800" b="0" i="0">
          <a:solidFill>
            <a:schemeClr val="dk1"/>
          </a:solidFill>
          <a:latin typeface="Arial"/>
          <a:ea typeface="Arial"/>
        </a:defRPr>
      </a:lvl3pPr>
      <a:lvl4pPr marL="1371600" indent="1371600" algn="l" defTabSz="914400">
        <a:lnSpc>
          <a:spcPct val="100000"/>
        </a:lnSpc>
        <a:spcBef>
          <a:spcPts val="0"/>
        </a:spcBef>
        <a:spcAft>
          <a:spcPts val="0"/>
        </a:spcAft>
        <a:buNone/>
        <a:defRPr lang="fr-FR" sz="1800" b="0" i="0">
          <a:solidFill>
            <a:schemeClr val="dk1"/>
          </a:solidFill>
          <a:latin typeface="Arial"/>
          <a:ea typeface="Arial"/>
        </a:defRPr>
      </a:lvl4pPr>
      <a:lvl5pPr marL="1828800" indent="1828800" algn="l" defTabSz="914400">
        <a:lnSpc>
          <a:spcPct val="100000"/>
        </a:lnSpc>
        <a:spcBef>
          <a:spcPts val="0"/>
        </a:spcBef>
        <a:spcAft>
          <a:spcPts val="0"/>
        </a:spcAft>
        <a:buNone/>
        <a:defRPr lang="fr-FR" sz="1800" b="0" i="0">
          <a:solidFill>
            <a:schemeClr val="dk1"/>
          </a:solidFill>
          <a:latin typeface="Arial"/>
          <a:ea typeface="Arial"/>
        </a:defRPr>
      </a:lvl5pPr>
      <a:lvl6pPr>
        <a:defRPr lang="fr-FR" sz="1800"/>
      </a:lvl6pPr>
      <a:lvl7pPr>
        <a:defRPr lang="fr-FR" sz="1800"/>
      </a:lvl7pPr>
      <a:lvl8pPr>
        <a:defRPr lang="fr-FR" sz="1800"/>
      </a:lvl8pPr>
      <a:lvl9pPr>
        <a:defRPr lang="fr-FR" sz="1800"/>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098" name="ZoneTexte 7"/>
          <p:cNvSpPr txBox="1">
            <a:spLocks noGrp="1" noChangeShapeType="1"/>
          </p:cNvSpPr>
          <p:nvPr/>
        </p:nvSpPr>
        <p:spPr bwMode="auto">
          <a:xfrm>
            <a:off x="325435" y="2051048"/>
            <a:ext cx="9434723" cy="1661993"/>
          </a:xfrm>
          <a:prstGeom prst="rect">
            <a:avLst/>
          </a:prstGeom>
          <a:noFill/>
        </p:spPr>
        <p:txBody>
          <a:bodyPr lIns="0" tIns="0" rIns="0" bIns="0">
            <a:spAutoFit/>
          </a:bodyPr>
          <a:lstStyle/>
          <a:p>
            <a:pPr algn="ctr">
              <a:defRPr/>
            </a:pPr>
            <a:endParaRPr lang="fr-FR" dirty="0">
              <a:cs typeface="Arial"/>
            </a:endParaRPr>
          </a:p>
          <a:p>
            <a:pPr algn="ctr">
              <a:defRPr/>
            </a:pPr>
            <a:r>
              <a:rPr lang="fr-FR" dirty="0">
                <a:cs typeface="Arial"/>
              </a:rPr>
              <a:t>CPAM DU RHONE</a:t>
            </a:r>
          </a:p>
          <a:p>
            <a:pPr algn="ctr">
              <a:defRPr/>
            </a:pPr>
            <a:endParaRPr lang="fr-FR" dirty="0">
              <a:cs typeface="Arial"/>
            </a:endParaRPr>
          </a:p>
          <a:p>
            <a:pPr algn="ctr">
              <a:defRPr/>
            </a:pPr>
            <a:r>
              <a:rPr lang="fr-FR" b="1">
                <a:cs typeface="Arial"/>
              </a:rPr>
              <a:t>ANNEXE 3_</a:t>
            </a:r>
            <a:r>
              <a:rPr lang="fr-FR" b="1" dirty="0">
                <a:cs typeface="Arial"/>
              </a:rPr>
              <a:t>FICHE RSE</a:t>
            </a:r>
          </a:p>
          <a:p>
            <a:pPr algn="ctr">
              <a:defRPr/>
            </a:pPr>
            <a:r>
              <a:rPr lang="fr-FR" dirty="0">
                <a:cs typeface="Arial"/>
              </a:rPr>
              <a:t>LOT 1_ Conception, Transformation et installation de tables et plans de travail créé à partir du gisement interne de la CPAM </a:t>
            </a:r>
          </a:p>
        </p:txBody>
      </p:sp>
      <p:sp>
        <p:nvSpPr>
          <p:cNvPr id="4099" name="Sous-titre 2"/>
          <p:cNvSpPr txBox="1">
            <a:spLocks noGrp="1" noChangeShapeType="1"/>
          </p:cNvSpPr>
          <p:nvPr/>
        </p:nvSpPr>
        <p:spPr bwMode="auto">
          <a:xfrm>
            <a:off x="4016896" y="5228072"/>
            <a:ext cx="4824412" cy="500062"/>
          </a:xfrm>
          <a:prstGeom prst="rect">
            <a:avLst/>
          </a:prstGeom>
          <a:noFill/>
        </p:spPr>
        <p:txBody>
          <a:bodyPr lIns="0" tIns="45720" rIns="0" bIns="45720"/>
          <a:lstStyle/>
          <a:p>
            <a:pPr lvl="0">
              <a:spcBef>
                <a:spcPts val="0"/>
              </a:spcBef>
              <a:buNone/>
              <a:defRPr/>
            </a:pPr>
            <a:r>
              <a:rPr lang="fr-FR" sz="1600" b="1" i="0" u="none" dirty="0"/>
              <a:t>NOM DE L’ENTREPRISE</a:t>
            </a:r>
            <a:endParaRPr dirty="0"/>
          </a:p>
        </p:txBody>
      </p:sp>
      <p:pic>
        <p:nvPicPr>
          <p:cNvPr id="4101" name="Picture 7"/>
          <p:cNvPicPr>
            <a:picLocks noGrp="1" noChangeAspect="1"/>
          </p:cNvPicPr>
          <p:nvPr/>
        </p:nvPicPr>
        <p:blipFill>
          <a:blip r:embed="rId3"/>
          <a:stretch/>
        </p:blipFill>
        <p:spPr bwMode="auto">
          <a:xfrm>
            <a:off x="8051799" y="314325"/>
            <a:ext cx="1695450" cy="769937"/>
          </a:xfrm>
          <a:prstGeom prst="rect">
            <a:avLst/>
          </a:prstGeom>
          <a:noFill/>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8A0F6D17-DF7A-96D3-6D3D-52D7B2D1E6F2}"/>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F4073341-C28B-E599-A5D7-3F3CD7C66BAF}"/>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DIV 4</a:t>
            </a:r>
            <a:r>
              <a:rPr sz="1400" dirty="0">
                <a:solidFill>
                  <a:srgbClr val="C00000"/>
                </a:solidFill>
              </a:rPr>
              <a:t> : </a:t>
            </a:r>
            <a:r>
              <a:rPr lang="fr-FR" sz="1400" dirty="0">
                <a:solidFill>
                  <a:srgbClr val="C00000"/>
                </a:solidFill>
                <a:cs typeface="Arial"/>
              </a:rPr>
              <a:t>Au cours du marché la CPAM pourra solliciter le titulaire pour lui demander d’effectuer sa prestation sur la base de mobilier non identifié actuellement et dont l’enjeux de la réutilisation apparaitrait postérieurement à la conclusion du marché.</a:t>
            </a:r>
            <a:endParaRPr sz="2000" dirty="0"/>
          </a:p>
        </p:txBody>
      </p:sp>
      <p:sp>
        <p:nvSpPr>
          <p:cNvPr id="1633896259" name="Espace réservé du numéro de diapositive 2">
            <a:extLst>
              <a:ext uri="{FF2B5EF4-FFF2-40B4-BE49-F238E27FC236}">
                <a16:creationId xmlns:a16="http://schemas.microsoft.com/office/drawing/2014/main" id="{F08A07CD-D08E-0E6C-D664-30E155674707}"/>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10</a:t>
            </a:fld>
            <a:endParaRPr/>
          </a:p>
        </p:txBody>
      </p:sp>
      <p:sp>
        <p:nvSpPr>
          <p:cNvPr id="478139836" name="Espace réservé du texte 5">
            <a:extLst>
              <a:ext uri="{FF2B5EF4-FFF2-40B4-BE49-F238E27FC236}">
                <a16:creationId xmlns:a16="http://schemas.microsoft.com/office/drawing/2014/main" id="{49C40F14-E172-9543-7568-577BD1F59E49}"/>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35D07FBF-F992-BCC7-7305-EAAE8C823A37}"/>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7" name="Espace réservé du contenu 4">
            <a:extLst>
              <a:ext uri="{FF2B5EF4-FFF2-40B4-BE49-F238E27FC236}">
                <a16:creationId xmlns:a16="http://schemas.microsoft.com/office/drawing/2014/main" id="{1B38A64C-D55F-6D3E-9EDF-7136CF88DC68}"/>
              </a:ext>
            </a:extLst>
          </p:cNvPr>
          <p:cNvSpPr txBox="1">
            <a:spLocks noGrp="1" noChangeShapeType="1"/>
          </p:cNvSpPr>
          <p:nvPr/>
        </p:nvSpPr>
        <p:spPr bwMode="auto">
          <a:xfrm>
            <a:off x="496888" y="1854199"/>
            <a:ext cx="7624464" cy="4646612"/>
          </a:xfrm>
          <a:prstGeom prst="rect">
            <a:avLst/>
          </a:prstGeom>
          <a:noFill/>
        </p:spPr>
        <p:txBody>
          <a:bodyPr lIns="0" tIns="45720" rIns="0" bIns="45720"/>
          <a:lstStyle/>
          <a:p>
            <a:pPr marL="358775" lvl="1" indent="-179388">
              <a:lnSpc>
                <a:spcPct val="250000"/>
              </a:lnSpc>
              <a:spcBef>
                <a:spcPts val="300"/>
              </a:spcBef>
              <a:spcAft>
                <a:spcPts val="300"/>
              </a:spcAft>
              <a:buFont typeface="Wingdings"/>
              <a:buChar char="§"/>
              <a:defRPr/>
            </a:pPr>
            <a:r>
              <a:rPr lang="fr-FR" sz="1200" dirty="0">
                <a:latin typeface="+mj-lt"/>
              </a:rPr>
              <a:t>Pourcentage du « produit gisement » dans le produit fini : </a:t>
            </a:r>
            <a:endParaRPr dirty="0"/>
          </a:p>
          <a:p>
            <a:pPr marL="358775" lvl="1" indent="-179388">
              <a:lnSpc>
                <a:spcPct val="250000"/>
              </a:lnSpc>
              <a:spcBef>
                <a:spcPts val="300"/>
              </a:spcBef>
              <a:spcAft>
                <a:spcPts val="300"/>
              </a:spcAft>
              <a:buFont typeface="Wingdings"/>
              <a:buChar char="§"/>
              <a:defRPr/>
            </a:pPr>
            <a:r>
              <a:rPr lang="fr-FR" sz="1200" dirty="0">
                <a:latin typeface="+mj-lt"/>
              </a:rPr>
              <a:t>Taux de matière recyclée dans la production du produit :</a:t>
            </a:r>
          </a:p>
          <a:p>
            <a:pPr marL="358775" lvl="1" indent="-179388">
              <a:lnSpc>
                <a:spcPct val="250000"/>
              </a:lnSpc>
              <a:spcBef>
                <a:spcPts val="300"/>
              </a:spcBef>
              <a:spcAft>
                <a:spcPts val="300"/>
              </a:spcAft>
              <a:buFont typeface="Wingdings"/>
              <a:buChar char="§"/>
              <a:defRPr/>
            </a:pPr>
            <a:r>
              <a:rPr lang="fr-FR" sz="1200" dirty="0">
                <a:latin typeface="+mj-lt"/>
              </a:rPr>
              <a:t>Comment se gère la fin de vie du produit :</a:t>
            </a:r>
          </a:p>
          <a:p>
            <a:pPr marL="358775" lvl="1" indent="-179388">
              <a:lnSpc>
                <a:spcPct val="250000"/>
              </a:lnSpc>
              <a:spcBef>
                <a:spcPts val="300"/>
              </a:spcBef>
              <a:spcAft>
                <a:spcPts val="300"/>
              </a:spcAft>
              <a:buFont typeface="Wingdings"/>
              <a:buChar char="§"/>
              <a:defRPr/>
            </a:pPr>
            <a:r>
              <a:rPr lang="fr-FR" sz="1200" dirty="0">
                <a:latin typeface="+mj-lt"/>
              </a:rPr>
              <a:t>Recyclabilité (séparabilité des matériaux en fin de vie) :</a:t>
            </a:r>
          </a:p>
          <a:p>
            <a:pPr marL="358775" lvl="1" indent="-179388">
              <a:lnSpc>
                <a:spcPct val="250000"/>
              </a:lnSpc>
              <a:spcBef>
                <a:spcPts val="300"/>
              </a:spcBef>
              <a:spcAft>
                <a:spcPts val="300"/>
              </a:spcAft>
              <a:buFont typeface="Wingdings"/>
              <a:buChar char="§"/>
              <a:defRPr/>
            </a:pPr>
            <a:r>
              <a:rPr lang="fr-FR" sz="1200" dirty="0"/>
              <a:t>Politique de réduction des déchets et gestion des déchets mis en place pour le marché :</a:t>
            </a:r>
          </a:p>
          <a:p>
            <a:pPr marL="358775" lvl="1" indent="-179388">
              <a:lnSpc>
                <a:spcPct val="250000"/>
              </a:lnSpc>
              <a:spcBef>
                <a:spcPts val="300"/>
              </a:spcBef>
              <a:spcAft>
                <a:spcPts val="300"/>
              </a:spcAft>
              <a:buFont typeface="Wingdings"/>
              <a:buChar char="§"/>
              <a:defRPr/>
            </a:pPr>
            <a:r>
              <a:rPr lang="fr-FR" sz="1200" dirty="0"/>
              <a:t>Bilan carbone / CO² du produit :</a:t>
            </a:r>
            <a:endParaRPr lang="fr-FR"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p:txBody>
      </p:sp>
    </p:spTree>
    <p:extLst>
      <p:ext uri="{BB962C8B-B14F-4D97-AF65-F5344CB8AC3E}">
        <p14:creationId xmlns:p14="http://schemas.microsoft.com/office/powerpoint/2010/main" val="18737840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B408ED20-618C-FCF3-3946-CA04E727E73F}"/>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6BD5A4C3-03E4-FA35-E0D8-9E0EF202F964}"/>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DIV 5</a:t>
            </a:r>
            <a:r>
              <a:rPr sz="1400" dirty="0">
                <a:solidFill>
                  <a:srgbClr val="C00000"/>
                </a:solidFill>
              </a:rPr>
              <a:t> : </a:t>
            </a:r>
            <a:r>
              <a:rPr lang="fr-FR" sz="1400" dirty="0">
                <a:solidFill>
                  <a:srgbClr val="C00000"/>
                </a:solidFill>
                <a:cs typeface="Arial"/>
              </a:rPr>
              <a:t>Au cours du marché la CPAM pourra solliciter le titulaire pour lui demander d’effectuer sa prestation sur la base de mobilier non identifié actuellement et dont l’enjeux de la réutilisation apparaitrait postérieurement à la conclusion du marché.</a:t>
            </a:r>
            <a:endParaRPr sz="2000" dirty="0"/>
          </a:p>
        </p:txBody>
      </p:sp>
      <p:sp>
        <p:nvSpPr>
          <p:cNvPr id="1633896259" name="Espace réservé du numéro de diapositive 2">
            <a:extLst>
              <a:ext uri="{FF2B5EF4-FFF2-40B4-BE49-F238E27FC236}">
                <a16:creationId xmlns:a16="http://schemas.microsoft.com/office/drawing/2014/main" id="{864351F6-F58F-DFFF-248F-BC17D5564013}"/>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11</a:t>
            </a:fld>
            <a:endParaRPr/>
          </a:p>
        </p:txBody>
      </p:sp>
      <p:sp>
        <p:nvSpPr>
          <p:cNvPr id="478139836" name="Espace réservé du texte 5">
            <a:extLst>
              <a:ext uri="{FF2B5EF4-FFF2-40B4-BE49-F238E27FC236}">
                <a16:creationId xmlns:a16="http://schemas.microsoft.com/office/drawing/2014/main" id="{A656EAD4-F338-8AB3-D7DE-11941E02A8B5}"/>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36005B38-CE3A-1FD2-21BB-C220BFB070FD}"/>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7" name="Espace réservé du contenu 4">
            <a:extLst>
              <a:ext uri="{FF2B5EF4-FFF2-40B4-BE49-F238E27FC236}">
                <a16:creationId xmlns:a16="http://schemas.microsoft.com/office/drawing/2014/main" id="{88344877-6D44-8F67-18C0-FA9BB64F5D1B}"/>
              </a:ext>
            </a:extLst>
          </p:cNvPr>
          <p:cNvSpPr txBox="1">
            <a:spLocks noGrp="1" noChangeShapeType="1"/>
          </p:cNvSpPr>
          <p:nvPr/>
        </p:nvSpPr>
        <p:spPr bwMode="auto">
          <a:xfrm>
            <a:off x="496888" y="1854199"/>
            <a:ext cx="7624464" cy="4646612"/>
          </a:xfrm>
          <a:prstGeom prst="rect">
            <a:avLst/>
          </a:prstGeom>
          <a:noFill/>
        </p:spPr>
        <p:txBody>
          <a:bodyPr lIns="0" tIns="45720" rIns="0" bIns="45720"/>
          <a:lstStyle/>
          <a:p>
            <a:pPr marL="358775" lvl="1" indent="-179388">
              <a:lnSpc>
                <a:spcPct val="250000"/>
              </a:lnSpc>
              <a:spcBef>
                <a:spcPts val="300"/>
              </a:spcBef>
              <a:spcAft>
                <a:spcPts val="300"/>
              </a:spcAft>
              <a:buFont typeface="Wingdings"/>
              <a:buChar char="§"/>
              <a:defRPr/>
            </a:pPr>
            <a:r>
              <a:rPr lang="fr-FR" sz="1200" dirty="0">
                <a:latin typeface="+mj-lt"/>
              </a:rPr>
              <a:t>Pourcentage du « produit gisement » dans le produit fini : </a:t>
            </a:r>
            <a:endParaRPr dirty="0"/>
          </a:p>
          <a:p>
            <a:pPr marL="358775" lvl="1" indent="-179388">
              <a:lnSpc>
                <a:spcPct val="250000"/>
              </a:lnSpc>
              <a:spcBef>
                <a:spcPts val="300"/>
              </a:spcBef>
              <a:spcAft>
                <a:spcPts val="300"/>
              </a:spcAft>
              <a:buFont typeface="Wingdings"/>
              <a:buChar char="§"/>
              <a:defRPr/>
            </a:pPr>
            <a:r>
              <a:rPr lang="fr-FR" sz="1200" dirty="0">
                <a:latin typeface="+mj-lt"/>
              </a:rPr>
              <a:t>Taux de matière recyclée dans la production du produit :</a:t>
            </a:r>
          </a:p>
          <a:p>
            <a:pPr marL="358775" lvl="1" indent="-179388">
              <a:lnSpc>
                <a:spcPct val="250000"/>
              </a:lnSpc>
              <a:spcBef>
                <a:spcPts val="300"/>
              </a:spcBef>
              <a:spcAft>
                <a:spcPts val="300"/>
              </a:spcAft>
              <a:buFont typeface="Wingdings"/>
              <a:buChar char="§"/>
              <a:defRPr/>
            </a:pPr>
            <a:r>
              <a:rPr lang="fr-FR" sz="1200" dirty="0">
                <a:latin typeface="+mj-lt"/>
              </a:rPr>
              <a:t>Comment se gère la fin de vie du produit :</a:t>
            </a:r>
          </a:p>
          <a:p>
            <a:pPr marL="358775" lvl="1" indent="-179388">
              <a:lnSpc>
                <a:spcPct val="250000"/>
              </a:lnSpc>
              <a:spcBef>
                <a:spcPts val="300"/>
              </a:spcBef>
              <a:spcAft>
                <a:spcPts val="300"/>
              </a:spcAft>
              <a:buFont typeface="Wingdings"/>
              <a:buChar char="§"/>
              <a:defRPr/>
            </a:pPr>
            <a:r>
              <a:rPr lang="fr-FR" sz="1200" dirty="0">
                <a:latin typeface="+mj-lt"/>
              </a:rPr>
              <a:t>Recyclabilité (séparabilité des matériaux en fin de vie) :</a:t>
            </a:r>
          </a:p>
          <a:p>
            <a:pPr marL="358775" lvl="1" indent="-179388">
              <a:lnSpc>
                <a:spcPct val="250000"/>
              </a:lnSpc>
              <a:spcBef>
                <a:spcPts val="300"/>
              </a:spcBef>
              <a:spcAft>
                <a:spcPts val="300"/>
              </a:spcAft>
              <a:buFont typeface="Wingdings"/>
              <a:buChar char="§"/>
              <a:defRPr/>
            </a:pPr>
            <a:r>
              <a:rPr lang="fr-FR" sz="1200" dirty="0"/>
              <a:t>Politique de réduction des déchets et gestion des déchets mis en place pour le marché :</a:t>
            </a:r>
          </a:p>
          <a:p>
            <a:pPr marL="358775" lvl="1" indent="-179388">
              <a:lnSpc>
                <a:spcPct val="250000"/>
              </a:lnSpc>
              <a:spcBef>
                <a:spcPts val="300"/>
              </a:spcBef>
              <a:spcAft>
                <a:spcPts val="300"/>
              </a:spcAft>
              <a:buFont typeface="Wingdings"/>
              <a:buChar char="§"/>
              <a:defRPr/>
            </a:pPr>
            <a:r>
              <a:rPr lang="fr-FR" sz="1200" dirty="0"/>
              <a:t>Bilan carbone / CO² du produit :</a:t>
            </a:r>
            <a:endParaRPr lang="fr-FR"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p:txBody>
      </p:sp>
    </p:spTree>
    <p:extLst>
      <p:ext uri="{BB962C8B-B14F-4D97-AF65-F5344CB8AC3E}">
        <p14:creationId xmlns:p14="http://schemas.microsoft.com/office/powerpoint/2010/main" val="12968541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122" name="Titre 3"/>
          <p:cNvSpPr>
            <a:spLocks noGrp="1" noChangeShapeType="1"/>
          </p:cNvSpPr>
          <p:nvPr>
            <p:ph type="title"/>
          </p:nvPr>
        </p:nvSpPr>
        <p:spPr bwMode="auto">
          <a:xfrm>
            <a:off x="623887" y="115887"/>
            <a:ext cx="8074025" cy="576262"/>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sz="1400" dirty="0">
                <a:solidFill>
                  <a:srgbClr val="C00000"/>
                </a:solidFill>
              </a:rPr>
              <a:t/>
            </a:r>
            <a:br>
              <a:rPr sz="1400" dirty="0">
                <a:solidFill>
                  <a:srgbClr val="C00000"/>
                </a:solidFill>
              </a:rPr>
            </a:br>
            <a:r>
              <a:rPr sz="1400" dirty="0">
                <a:solidFill>
                  <a:srgbClr val="C00000"/>
                </a:solidFill>
              </a:rPr>
              <a:t>PTR</a:t>
            </a:r>
            <a:r>
              <a:rPr lang="fr-FR" sz="1400" b="0" i="0" u="none" strike="noStrike" cap="none" spc="0" dirty="0">
                <a:solidFill>
                  <a:srgbClr val="C00000"/>
                </a:solidFill>
                <a:latin typeface="Arial"/>
                <a:ea typeface="Arial"/>
                <a:cs typeface="Arial"/>
              </a:rPr>
              <a:t> : </a:t>
            </a:r>
            <a:r>
              <a:rPr lang="fr-FR" sz="1400" dirty="0">
                <a:solidFill>
                  <a:srgbClr val="C00000"/>
                </a:solidFill>
                <a:cs typeface="Arial"/>
              </a:rPr>
              <a:t>Réutilisation d’un poste existant, compris récupération du gisement, stockage, découpe, placage, démontage, remontage, innervation, livraison et installation du poste </a:t>
            </a:r>
            <a:endParaRPr sz="2000" dirty="0"/>
          </a:p>
        </p:txBody>
      </p:sp>
      <p:sp>
        <p:nvSpPr>
          <p:cNvPr id="5123" name="Espace réservé du numéro de diapositive 2"/>
          <p:cNvSpPr txBox="1">
            <a:spLocks noGrp="1" noChangeShapeType="1"/>
          </p:cNvSpPr>
          <p:nvPr>
            <p:ph type="sldNum"/>
          </p:nvPr>
        </p:nvSpPr>
        <p:spPr bwMode="auto">
          <a:xfrm>
            <a:off x="8697912" y="115887"/>
            <a:ext cx="584200" cy="576262"/>
          </a:xfrm>
          <a:prstGeom prst="rect">
            <a:avLst/>
          </a:prstGeom>
          <a:noFill/>
        </p:spPr>
        <p:txBody>
          <a:bodyPr lIns="91440" tIns="45720" rIns="91440" bIns="45720" anchor="ctr" anchorCtr="0"/>
          <a:lstStyle/>
          <a:p>
            <a:pPr marL="0" lvl="0" indent="0" algn="r">
              <a:spcBef>
                <a:spcPts val="0"/>
              </a:spcBef>
              <a:buNone/>
              <a:defRPr/>
            </a:pPr>
            <a:fld id="{D038279B-FC19-497E-A7D1-5ADD9CAF016F}" type="slidenum">
              <a:rPr lang="fr-FR" sz="1600">
                <a:solidFill>
                  <a:srgbClr val="7F7F7F"/>
                </a:solidFill>
              </a:rPr>
              <a:t>2</a:t>
            </a:fld>
            <a:endParaRPr/>
          </a:p>
        </p:txBody>
      </p:sp>
      <p:sp>
        <p:nvSpPr>
          <p:cNvPr id="5129" name="Espace réservé du texte 5"/>
          <p:cNvSpPr>
            <a:spLocks noGrp="1" noChangeShapeType="1"/>
          </p:cNvSpPr>
          <p:nvPr>
            <p:ph type="body"/>
          </p:nvPr>
        </p:nvSpPr>
        <p:spPr bwMode="auto">
          <a:xfrm>
            <a:off x="560387" y="665162"/>
            <a:ext cx="8721725" cy="639762"/>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5130" name="Espace réservé du texte 5"/>
          <p:cNvSpPr txBox="1">
            <a:spLocks noGrp="1" noChangeShapeType="1"/>
          </p:cNvSpPr>
          <p:nvPr/>
        </p:nvSpPr>
        <p:spPr bwMode="auto">
          <a:xfrm>
            <a:off x="6958500" y="557212"/>
            <a:ext cx="2592387" cy="639762"/>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3" name="Espace réservé du contenu 4">
            <a:extLst>
              <a:ext uri="{FF2B5EF4-FFF2-40B4-BE49-F238E27FC236}">
                <a16:creationId xmlns:a16="http://schemas.microsoft.com/office/drawing/2014/main" id="{9B958F09-0F03-38EA-3EF4-3BB8910559FE}"/>
              </a:ext>
            </a:extLst>
          </p:cNvPr>
          <p:cNvSpPr txBox="1">
            <a:spLocks noGrp="1" noChangeShapeType="1"/>
          </p:cNvSpPr>
          <p:nvPr/>
        </p:nvSpPr>
        <p:spPr bwMode="auto">
          <a:xfrm>
            <a:off x="496888" y="1854199"/>
            <a:ext cx="7624464" cy="4646612"/>
          </a:xfrm>
          <a:prstGeom prst="rect">
            <a:avLst/>
          </a:prstGeom>
          <a:noFill/>
        </p:spPr>
        <p:txBody>
          <a:bodyPr lIns="0" tIns="45720" rIns="0" bIns="45720"/>
          <a:lstStyle/>
          <a:p>
            <a:pPr marL="358775" lvl="1" indent="-179388">
              <a:lnSpc>
                <a:spcPct val="250000"/>
              </a:lnSpc>
              <a:spcBef>
                <a:spcPts val="300"/>
              </a:spcBef>
              <a:spcAft>
                <a:spcPts val="300"/>
              </a:spcAft>
              <a:buFont typeface="Wingdings"/>
              <a:buChar char="§"/>
              <a:defRPr/>
            </a:pPr>
            <a:r>
              <a:rPr lang="fr-FR" sz="1200" dirty="0">
                <a:latin typeface="+mj-lt"/>
              </a:rPr>
              <a:t>Pourcentage du « produit gisement » dans le produit fini : </a:t>
            </a:r>
            <a:endParaRPr dirty="0"/>
          </a:p>
          <a:p>
            <a:pPr marL="358775" lvl="1" indent="-179388">
              <a:lnSpc>
                <a:spcPct val="250000"/>
              </a:lnSpc>
              <a:spcBef>
                <a:spcPts val="300"/>
              </a:spcBef>
              <a:spcAft>
                <a:spcPts val="300"/>
              </a:spcAft>
              <a:buFont typeface="Wingdings"/>
              <a:buChar char="§"/>
              <a:defRPr/>
            </a:pPr>
            <a:r>
              <a:rPr lang="fr-FR" sz="1200" dirty="0">
                <a:latin typeface="+mj-lt"/>
              </a:rPr>
              <a:t>Taux de matière recyclée dans la production du produit :</a:t>
            </a:r>
          </a:p>
          <a:p>
            <a:pPr marL="358775" lvl="1" indent="-179388">
              <a:lnSpc>
                <a:spcPct val="250000"/>
              </a:lnSpc>
              <a:spcBef>
                <a:spcPts val="300"/>
              </a:spcBef>
              <a:spcAft>
                <a:spcPts val="300"/>
              </a:spcAft>
              <a:buFont typeface="Wingdings"/>
              <a:buChar char="§"/>
              <a:defRPr/>
            </a:pPr>
            <a:r>
              <a:rPr lang="fr-FR" sz="1200" dirty="0">
                <a:latin typeface="+mj-lt"/>
              </a:rPr>
              <a:t>Comment se gère la fin de vie du produit :</a:t>
            </a:r>
          </a:p>
          <a:p>
            <a:pPr marL="358775" lvl="1" indent="-179388">
              <a:lnSpc>
                <a:spcPct val="250000"/>
              </a:lnSpc>
              <a:spcBef>
                <a:spcPts val="300"/>
              </a:spcBef>
              <a:spcAft>
                <a:spcPts val="300"/>
              </a:spcAft>
              <a:buFont typeface="Wingdings"/>
              <a:buChar char="§"/>
              <a:defRPr/>
            </a:pPr>
            <a:r>
              <a:rPr lang="fr-FR" sz="1200" dirty="0">
                <a:latin typeface="+mj-lt"/>
              </a:rPr>
              <a:t>Recyclabilité (séparabilité des matériaux en fin de vie) :</a:t>
            </a:r>
          </a:p>
          <a:p>
            <a:pPr marL="358775" lvl="1" indent="-179388">
              <a:lnSpc>
                <a:spcPct val="250000"/>
              </a:lnSpc>
              <a:spcBef>
                <a:spcPts val="300"/>
              </a:spcBef>
              <a:spcAft>
                <a:spcPts val="300"/>
              </a:spcAft>
              <a:buFont typeface="Wingdings"/>
              <a:buChar char="§"/>
              <a:defRPr/>
            </a:pPr>
            <a:r>
              <a:rPr lang="fr-FR" sz="1200" dirty="0">
                <a:latin typeface="+mj-lt"/>
              </a:rPr>
              <a:t>Politique de réduction des déchets et gestion des déchets mis en place pour le marché :</a:t>
            </a:r>
          </a:p>
          <a:p>
            <a:pPr marL="358775" lvl="1" indent="-179388">
              <a:lnSpc>
                <a:spcPct val="250000"/>
              </a:lnSpc>
              <a:spcBef>
                <a:spcPts val="300"/>
              </a:spcBef>
              <a:spcAft>
                <a:spcPts val="300"/>
              </a:spcAft>
              <a:buFont typeface="Wingdings"/>
              <a:buChar char="§"/>
              <a:defRPr/>
            </a:pPr>
            <a:r>
              <a:rPr lang="fr-FR" sz="1200" dirty="0">
                <a:latin typeface="+mj-lt"/>
              </a:rPr>
              <a:t>Bilan carbone / CO² du produit :</a:t>
            </a:r>
            <a:endParaRPr dirty="0">
              <a:latin typeface="+mj-lt"/>
            </a:endParaRPr>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0A9FD3C3-9DAF-03D3-A10F-A0AC3408B268}"/>
            </a:ext>
          </a:extLst>
        </p:cNvPr>
        <p:cNvGrpSpPr/>
        <p:nvPr/>
      </p:nvGrpSpPr>
      <p:grpSpPr bwMode="auto">
        <a:xfrm>
          <a:off x="0" y="0"/>
          <a:ext cx="0" cy="0"/>
          <a:chOff x="0" y="0"/>
          <a:chExt cx="0" cy="0"/>
        </a:xfrm>
      </p:grpSpPr>
      <p:sp>
        <p:nvSpPr>
          <p:cNvPr id="1768159644" name="Titre 3">
            <a:extLst>
              <a:ext uri="{FF2B5EF4-FFF2-40B4-BE49-F238E27FC236}">
                <a16:creationId xmlns:a16="http://schemas.microsoft.com/office/drawing/2014/main" id="{95CD1F3D-E19B-86D0-36DA-8228F5811D2E}"/>
              </a:ext>
            </a:extLst>
          </p:cNvPr>
          <p:cNvSpPr>
            <a:spLocks noGrp="1" noChangeShapeType="1"/>
          </p:cNvSpPr>
          <p:nvPr>
            <p:ph type="title"/>
          </p:nvPr>
        </p:nvSpPr>
        <p:spPr bwMode="auto">
          <a:xfrm>
            <a:off x="616556" y="139522"/>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sz="1400" dirty="0">
                <a:solidFill>
                  <a:srgbClr val="C00000"/>
                </a:solidFill>
              </a:rPr>
              <a:t>B2R : </a:t>
            </a:r>
            <a:r>
              <a:rPr lang="fr-FR" sz="1400" dirty="0">
                <a:solidFill>
                  <a:srgbClr val="C00000"/>
                </a:solidFill>
                <a:cs typeface="Arial"/>
              </a:rPr>
              <a:t>Réutilisation de 2 postes existants pour création d’un </a:t>
            </a:r>
            <a:r>
              <a:rPr lang="fr-FR" sz="1400" dirty="0" err="1">
                <a:solidFill>
                  <a:srgbClr val="C00000"/>
                </a:solidFill>
                <a:cs typeface="Arial"/>
              </a:rPr>
              <a:t>bench</a:t>
            </a:r>
            <a:r>
              <a:rPr lang="fr-FR" sz="1400" dirty="0">
                <a:solidFill>
                  <a:srgbClr val="C00000"/>
                </a:solidFill>
                <a:cs typeface="Arial"/>
              </a:rPr>
              <a:t> de 2, compris récupération du gisement, stockage, découpe, placage, démontage, remontage, innervation, livraison et installation du </a:t>
            </a:r>
            <a:r>
              <a:rPr lang="fr-FR" sz="1400" dirty="0" err="1">
                <a:solidFill>
                  <a:srgbClr val="C00000"/>
                </a:solidFill>
                <a:cs typeface="Arial"/>
              </a:rPr>
              <a:t>bench</a:t>
            </a:r>
            <a:r>
              <a:rPr lang="fr-FR" sz="1400" dirty="0">
                <a:solidFill>
                  <a:srgbClr val="C00000"/>
                </a:solidFill>
                <a:cs typeface="Arial"/>
              </a:rPr>
              <a:t> de 2 </a:t>
            </a:r>
            <a:endParaRPr sz="2000" dirty="0"/>
          </a:p>
        </p:txBody>
      </p:sp>
      <p:sp>
        <p:nvSpPr>
          <p:cNvPr id="115054862" name="Espace réservé du numéro de diapositive 2">
            <a:extLst>
              <a:ext uri="{FF2B5EF4-FFF2-40B4-BE49-F238E27FC236}">
                <a16:creationId xmlns:a16="http://schemas.microsoft.com/office/drawing/2014/main" id="{77AA3862-6A0F-71A5-782B-84EA7AA70457}"/>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ECCEF262-0727-2B44-32F6-82A0016F97C9}" type="slidenum">
              <a:rPr lang="fr-FR" sz="1600">
                <a:solidFill>
                  <a:srgbClr val="7F7F7F"/>
                </a:solidFill>
              </a:rPr>
              <a:t>3</a:t>
            </a:fld>
            <a:endParaRPr/>
          </a:p>
        </p:txBody>
      </p:sp>
      <p:sp>
        <p:nvSpPr>
          <p:cNvPr id="334863437" name="Espace réservé du texte 5">
            <a:extLst>
              <a:ext uri="{FF2B5EF4-FFF2-40B4-BE49-F238E27FC236}">
                <a16:creationId xmlns:a16="http://schemas.microsoft.com/office/drawing/2014/main" id="{CB2D7949-AD18-89ED-B458-98725BF94C63}"/>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8" name="Espace réservé du contenu 4">
            <a:extLst>
              <a:ext uri="{FF2B5EF4-FFF2-40B4-BE49-F238E27FC236}">
                <a16:creationId xmlns:a16="http://schemas.microsoft.com/office/drawing/2014/main" id="{532887A2-4A2E-3F35-9BE3-84D8DB554E57}"/>
              </a:ext>
            </a:extLst>
          </p:cNvPr>
          <p:cNvSpPr txBox="1">
            <a:spLocks noGrp="1" noChangeShapeType="1"/>
          </p:cNvSpPr>
          <p:nvPr/>
        </p:nvSpPr>
        <p:spPr bwMode="auto">
          <a:xfrm>
            <a:off x="496888" y="1854199"/>
            <a:ext cx="7624464" cy="4646612"/>
          </a:xfrm>
          <a:prstGeom prst="rect">
            <a:avLst/>
          </a:prstGeom>
          <a:noFill/>
        </p:spPr>
        <p:txBody>
          <a:bodyPr lIns="0" tIns="45720" rIns="0" bIns="45720"/>
          <a:lstStyle/>
          <a:p>
            <a:pPr marL="358775" lvl="1" indent="-179388">
              <a:lnSpc>
                <a:spcPct val="250000"/>
              </a:lnSpc>
              <a:spcBef>
                <a:spcPts val="300"/>
              </a:spcBef>
              <a:spcAft>
                <a:spcPts val="300"/>
              </a:spcAft>
              <a:buFont typeface="Wingdings"/>
              <a:buChar char="§"/>
              <a:defRPr/>
            </a:pPr>
            <a:r>
              <a:rPr lang="fr-FR" sz="1200" dirty="0">
                <a:latin typeface="+mj-lt"/>
              </a:rPr>
              <a:t>Pourcentage du « produit gisement » dans le produit fini : </a:t>
            </a:r>
            <a:endParaRPr dirty="0"/>
          </a:p>
          <a:p>
            <a:pPr marL="358775" lvl="1" indent="-179388">
              <a:lnSpc>
                <a:spcPct val="250000"/>
              </a:lnSpc>
              <a:spcBef>
                <a:spcPts val="300"/>
              </a:spcBef>
              <a:spcAft>
                <a:spcPts val="300"/>
              </a:spcAft>
              <a:buFont typeface="Wingdings"/>
              <a:buChar char="§"/>
              <a:defRPr/>
            </a:pPr>
            <a:r>
              <a:rPr lang="fr-FR" sz="1200" dirty="0">
                <a:latin typeface="+mj-lt"/>
              </a:rPr>
              <a:t>Taux de matière recyclée dans la production du produit :</a:t>
            </a:r>
          </a:p>
          <a:p>
            <a:pPr marL="358775" lvl="1" indent="-179388">
              <a:lnSpc>
                <a:spcPct val="250000"/>
              </a:lnSpc>
              <a:spcBef>
                <a:spcPts val="300"/>
              </a:spcBef>
              <a:spcAft>
                <a:spcPts val="300"/>
              </a:spcAft>
              <a:buFont typeface="Wingdings"/>
              <a:buChar char="§"/>
              <a:defRPr/>
            </a:pPr>
            <a:r>
              <a:rPr lang="fr-FR" sz="1200" dirty="0">
                <a:latin typeface="+mj-lt"/>
              </a:rPr>
              <a:t>Comment se gère la fin de vie du produit :</a:t>
            </a:r>
          </a:p>
          <a:p>
            <a:pPr marL="358775" lvl="1" indent="-179388">
              <a:lnSpc>
                <a:spcPct val="250000"/>
              </a:lnSpc>
              <a:spcBef>
                <a:spcPts val="300"/>
              </a:spcBef>
              <a:spcAft>
                <a:spcPts val="300"/>
              </a:spcAft>
              <a:buFont typeface="Wingdings"/>
              <a:buChar char="§"/>
              <a:defRPr/>
            </a:pPr>
            <a:r>
              <a:rPr lang="fr-FR" sz="1200" dirty="0">
                <a:latin typeface="+mj-lt"/>
              </a:rPr>
              <a:t>Recyclabilité (séparabilité des matériaux en fin de vie) :</a:t>
            </a:r>
          </a:p>
          <a:p>
            <a:pPr marL="358775" lvl="1" indent="-179388">
              <a:lnSpc>
                <a:spcPct val="250000"/>
              </a:lnSpc>
              <a:spcBef>
                <a:spcPts val="300"/>
              </a:spcBef>
              <a:spcAft>
                <a:spcPts val="300"/>
              </a:spcAft>
              <a:buFont typeface="Wingdings"/>
              <a:buChar char="§"/>
              <a:defRPr/>
            </a:pPr>
            <a:r>
              <a:rPr lang="fr-FR" sz="1200" dirty="0"/>
              <a:t>Politique de réduction des déchets et gestion des déchets mis en place pour le marché :</a:t>
            </a:r>
          </a:p>
          <a:p>
            <a:pPr marL="358775" lvl="1" indent="-179388">
              <a:lnSpc>
                <a:spcPct val="250000"/>
              </a:lnSpc>
              <a:spcBef>
                <a:spcPts val="300"/>
              </a:spcBef>
              <a:spcAft>
                <a:spcPts val="300"/>
              </a:spcAft>
              <a:buFont typeface="Wingdings"/>
              <a:buChar char="§"/>
              <a:defRPr/>
            </a:pPr>
            <a:r>
              <a:rPr lang="fr-FR" sz="1200" dirty="0"/>
              <a:t>Bilan carbone / CO² du produit :</a:t>
            </a:r>
            <a:endParaRPr lang="fr-FR"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p:txBody>
      </p:sp>
      <p:sp>
        <p:nvSpPr>
          <p:cNvPr id="9" name="Espace réservé du texte 5">
            <a:extLst>
              <a:ext uri="{FF2B5EF4-FFF2-40B4-BE49-F238E27FC236}">
                <a16:creationId xmlns:a16="http://schemas.microsoft.com/office/drawing/2014/main" id="{FB8DD540-DD64-61E5-B4EB-6342364BAC2A}"/>
              </a:ext>
            </a:extLst>
          </p:cNvPr>
          <p:cNvSpPr txBox="1">
            <a:spLocks noChangeShapeType="1"/>
          </p:cNvSpPr>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lang="fr-FR" sz="2400" b="0" i="0">
                <a:solidFill>
                  <a:srgbClr val="E46C0A"/>
                </a:solidFill>
                <a:latin typeface="Arial"/>
                <a:ea typeface="Arial"/>
              </a:defRPr>
            </a:lvl1pPr>
            <a:lvl2pPr marL="742950" indent="457200" algn="l" defTabSz="914400">
              <a:lnSpc>
                <a:spcPct val="100000"/>
              </a:lnSpc>
              <a:spcBef>
                <a:spcPts val="0"/>
              </a:spcBef>
              <a:spcAft>
                <a:spcPts val="0"/>
              </a:spcAft>
              <a:buChar char="§"/>
              <a:defRPr lang="fr-FR" sz="1800" b="0" i="0">
                <a:solidFill>
                  <a:schemeClr val="dk1"/>
                </a:solidFill>
                <a:latin typeface="Arial"/>
                <a:ea typeface="Arial"/>
              </a:defRPr>
            </a:lvl2pPr>
            <a:lvl3pPr marL="1143000" indent="914400" algn="l" defTabSz="914400">
              <a:lnSpc>
                <a:spcPct val="100000"/>
              </a:lnSpc>
              <a:spcBef>
                <a:spcPts val="0"/>
              </a:spcBef>
              <a:spcAft>
                <a:spcPts val="0"/>
              </a:spcAft>
              <a:buChar char="-"/>
              <a:defRPr lang="fr-FR" sz="1400" b="0" i="0">
                <a:solidFill>
                  <a:schemeClr val="dk1"/>
                </a:solidFill>
                <a:latin typeface="Arial"/>
                <a:ea typeface="Arial"/>
              </a:defRPr>
            </a:lvl3pPr>
            <a:lvl4pPr marL="1600200" indent="1371600" algn="l" defTabSz="914400">
              <a:lnSpc>
                <a:spcPct val="100000"/>
              </a:lnSpc>
              <a:spcBef>
                <a:spcPts val="0"/>
              </a:spcBef>
              <a:spcAft>
                <a:spcPts val="0"/>
              </a:spcAft>
              <a:buChar char="–"/>
              <a:defRPr lang="fr-FR" sz="1600" b="0" i="0">
                <a:solidFill>
                  <a:schemeClr val="dk1"/>
                </a:solidFill>
                <a:latin typeface="Arial"/>
                <a:ea typeface="Arial"/>
              </a:defRPr>
            </a:lvl4pPr>
            <a:lvl5pPr marL="2057400" indent="1828800" algn="l" defTabSz="914400">
              <a:lnSpc>
                <a:spcPct val="100000"/>
              </a:lnSpc>
              <a:spcBef>
                <a:spcPts val="0"/>
              </a:spcBef>
              <a:spcAft>
                <a:spcPts val="0"/>
              </a:spcAft>
              <a:buChar char="»"/>
              <a:defRPr lang="fr-FR" sz="1600" b="0" i="0">
                <a:solidFill>
                  <a:schemeClr val="dk1"/>
                </a:solidFill>
                <a:latin typeface="Arial"/>
                <a:ea typeface="Arial"/>
              </a:defRPr>
            </a:lvl5pPr>
            <a:lvl6pPr>
              <a:defRPr lang="fr-FR" sz="1800"/>
            </a:lvl6pPr>
            <a:lvl7pPr>
              <a:defRPr lang="fr-FR" sz="1800"/>
            </a:lvl7pPr>
            <a:lvl8pPr>
              <a:defRPr lang="fr-FR" sz="1800"/>
            </a:lvl8pPr>
            <a:lvl9pPr>
              <a:defRPr lang="fr-FR" sz="1800"/>
            </a:lvl9pPr>
          </a:lstStyle>
          <a:p>
            <a:pPr marL="0">
              <a:buClr>
                <a:srgbClr val="31859C"/>
              </a:buClr>
              <a:buFont typeface="Arial"/>
              <a:buChar char=" "/>
              <a:defRPr/>
            </a:pPr>
            <a:r>
              <a:rPr lang="fr-FR">
                <a:solidFill>
                  <a:schemeClr val="dk1"/>
                </a:solidFill>
              </a:rPr>
              <a:t>Nom du produit //Gamme</a:t>
            </a:r>
            <a:endParaRPr lang="fr-FR" dirty="0"/>
          </a:p>
        </p:txBody>
      </p:sp>
    </p:spTree>
    <p:extLst>
      <p:ext uri="{BB962C8B-B14F-4D97-AF65-F5344CB8AC3E}">
        <p14:creationId xmlns:p14="http://schemas.microsoft.com/office/powerpoint/2010/main" val="2123707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768159644" name="Titre 3"/>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sz="1400" dirty="0">
                <a:solidFill>
                  <a:srgbClr val="C00000"/>
                </a:solidFill>
              </a:rPr>
              <a:t>B4R : </a:t>
            </a:r>
            <a:r>
              <a:rPr lang="fr-FR" sz="1400" dirty="0">
                <a:solidFill>
                  <a:srgbClr val="C00000"/>
                </a:solidFill>
                <a:cs typeface="Arial"/>
              </a:rPr>
              <a:t>Réutilisation de 4 postes existants pour création d’un </a:t>
            </a:r>
            <a:r>
              <a:rPr lang="fr-FR" sz="1400" dirty="0" err="1">
                <a:solidFill>
                  <a:srgbClr val="C00000"/>
                </a:solidFill>
                <a:cs typeface="Arial"/>
              </a:rPr>
              <a:t>bench</a:t>
            </a:r>
            <a:r>
              <a:rPr lang="fr-FR" sz="1400" dirty="0">
                <a:solidFill>
                  <a:srgbClr val="C00000"/>
                </a:solidFill>
                <a:cs typeface="Arial"/>
              </a:rPr>
              <a:t> de 4, compris récupération du gisement, stockage, découpe, placage, démontage, remontage, innervation, livraison et installation du </a:t>
            </a:r>
            <a:r>
              <a:rPr lang="fr-FR" sz="1400" dirty="0" err="1">
                <a:solidFill>
                  <a:srgbClr val="C00000"/>
                </a:solidFill>
                <a:cs typeface="Arial"/>
              </a:rPr>
              <a:t>bench</a:t>
            </a:r>
            <a:r>
              <a:rPr lang="fr-FR" sz="1400" dirty="0">
                <a:solidFill>
                  <a:srgbClr val="C00000"/>
                </a:solidFill>
                <a:cs typeface="Arial"/>
              </a:rPr>
              <a:t> de 4 </a:t>
            </a:r>
            <a:endParaRPr sz="2000" dirty="0"/>
          </a:p>
        </p:txBody>
      </p:sp>
      <p:sp>
        <p:nvSpPr>
          <p:cNvPr id="115054862" name="Espace réservé du numéro de diapositive 2"/>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ECCEF262-0727-2B44-32F6-82A0016F97C9}" type="slidenum">
              <a:rPr lang="fr-FR" sz="1600">
                <a:solidFill>
                  <a:srgbClr val="7F7F7F"/>
                </a:solidFill>
              </a:rPr>
              <a:t>4</a:t>
            </a:fld>
            <a:endParaRPr/>
          </a:p>
        </p:txBody>
      </p:sp>
      <p:sp>
        <p:nvSpPr>
          <p:cNvPr id="334863437" name="Espace réservé du texte 5"/>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8" name="Espace réservé du contenu 4">
            <a:extLst>
              <a:ext uri="{FF2B5EF4-FFF2-40B4-BE49-F238E27FC236}">
                <a16:creationId xmlns:a16="http://schemas.microsoft.com/office/drawing/2014/main" id="{4F6E332F-589A-57DA-6DF3-6E1F5761E048}"/>
              </a:ext>
            </a:extLst>
          </p:cNvPr>
          <p:cNvSpPr txBox="1">
            <a:spLocks noGrp="1" noChangeShapeType="1"/>
          </p:cNvSpPr>
          <p:nvPr/>
        </p:nvSpPr>
        <p:spPr bwMode="auto">
          <a:xfrm>
            <a:off x="496888" y="1854199"/>
            <a:ext cx="7624464" cy="4646612"/>
          </a:xfrm>
          <a:prstGeom prst="rect">
            <a:avLst/>
          </a:prstGeom>
          <a:noFill/>
        </p:spPr>
        <p:txBody>
          <a:bodyPr lIns="0" tIns="45720" rIns="0" bIns="45720"/>
          <a:lstStyle/>
          <a:p>
            <a:pPr marL="358775" lvl="1" indent="-179388">
              <a:lnSpc>
                <a:spcPct val="250000"/>
              </a:lnSpc>
              <a:spcBef>
                <a:spcPts val="300"/>
              </a:spcBef>
              <a:spcAft>
                <a:spcPts val="300"/>
              </a:spcAft>
              <a:buFont typeface="Wingdings"/>
              <a:buChar char="§"/>
              <a:defRPr/>
            </a:pPr>
            <a:r>
              <a:rPr lang="fr-FR" sz="1200" dirty="0">
                <a:latin typeface="+mj-lt"/>
              </a:rPr>
              <a:t>Pourcentage du « produit gisement » dans le produit fini : </a:t>
            </a:r>
            <a:endParaRPr dirty="0"/>
          </a:p>
          <a:p>
            <a:pPr marL="358775" lvl="1" indent="-179388">
              <a:lnSpc>
                <a:spcPct val="250000"/>
              </a:lnSpc>
              <a:spcBef>
                <a:spcPts val="300"/>
              </a:spcBef>
              <a:spcAft>
                <a:spcPts val="300"/>
              </a:spcAft>
              <a:buFont typeface="Wingdings"/>
              <a:buChar char="§"/>
              <a:defRPr/>
            </a:pPr>
            <a:r>
              <a:rPr lang="fr-FR" sz="1200" dirty="0">
                <a:latin typeface="+mj-lt"/>
              </a:rPr>
              <a:t>Taux de matière recyclée dans la production du produit :</a:t>
            </a:r>
          </a:p>
          <a:p>
            <a:pPr marL="358775" lvl="1" indent="-179388">
              <a:lnSpc>
                <a:spcPct val="250000"/>
              </a:lnSpc>
              <a:spcBef>
                <a:spcPts val="300"/>
              </a:spcBef>
              <a:spcAft>
                <a:spcPts val="300"/>
              </a:spcAft>
              <a:buFont typeface="Wingdings"/>
              <a:buChar char="§"/>
              <a:defRPr/>
            </a:pPr>
            <a:r>
              <a:rPr lang="fr-FR" sz="1200" dirty="0">
                <a:latin typeface="+mj-lt"/>
              </a:rPr>
              <a:t>Comment se gère la fin de vie du produit :</a:t>
            </a:r>
          </a:p>
          <a:p>
            <a:pPr marL="358775" lvl="1" indent="-179388">
              <a:lnSpc>
                <a:spcPct val="250000"/>
              </a:lnSpc>
              <a:spcBef>
                <a:spcPts val="300"/>
              </a:spcBef>
              <a:spcAft>
                <a:spcPts val="300"/>
              </a:spcAft>
              <a:buFont typeface="Wingdings"/>
              <a:buChar char="§"/>
              <a:defRPr/>
            </a:pPr>
            <a:r>
              <a:rPr lang="fr-FR" sz="1200" dirty="0">
                <a:latin typeface="+mj-lt"/>
              </a:rPr>
              <a:t>Recyclabilité (séparabilité des matériaux en fin de vie) :</a:t>
            </a:r>
          </a:p>
          <a:p>
            <a:pPr marL="358775" lvl="1" indent="-179388">
              <a:lnSpc>
                <a:spcPct val="250000"/>
              </a:lnSpc>
              <a:spcBef>
                <a:spcPts val="300"/>
              </a:spcBef>
              <a:spcAft>
                <a:spcPts val="300"/>
              </a:spcAft>
              <a:buFont typeface="Wingdings"/>
              <a:buChar char="§"/>
              <a:defRPr/>
            </a:pPr>
            <a:r>
              <a:rPr lang="fr-FR" sz="1200" dirty="0"/>
              <a:t>Politique de réduction des déchets et gestion des déchets mis en place pour le marché :</a:t>
            </a:r>
          </a:p>
          <a:p>
            <a:pPr marL="358775" lvl="1" indent="-179388">
              <a:lnSpc>
                <a:spcPct val="250000"/>
              </a:lnSpc>
              <a:spcBef>
                <a:spcPts val="300"/>
              </a:spcBef>
              <a:spcAft>
                <a:spcPts val="300"/>
              </a:spcAft>
              <a:buFont typeface="Wingdings"/>
              <a:buChar char="§"/>
              <a:defRPr/>
            </a:pPr>
            <a:r>
              <a:rPr lang="fr-FR" sz="1200" dirty="0"/>
              <a:t>Bilan carbone / CO² du produit :</a:t>
            </a:r>
            <a:endParaRPr lang="fr-FR"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p:txBody>
      </p:sp>
      <p:sp>
        <p:nvSpPr>
          <p:cNvPr id="9" name="Espace réservé du texte 5">
            <a:extLst>
              <a:ext uri="{FF2B5EF4-FFF2-40B4-BE49-F238E27FC236}">
                <a16:creationId xmlns:a16="http://schemas.microsoft.com/office/drawing/2014/main" id="{2D23D84D-F889-D95E-7227-F0BF4D20D49A}"/>
              </a:ext>
            </a:extLst>
          </p:cNvPr>
          <p:cNvSpPr txBox="1">
            <a:spLocks noChangeShapeType="1"/>
          </p:cNvSpPr>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lang="fr-FR" sz="2400" b="0" i="0">
                <a:solidFill>
                  <a:srgbClr val="E46C0A"/>
                </a:solidFill>
                <a:latin typeface="Arial"/>
                <a:ea typeface="Arial"/>
              </a:defRPr>
            </a:lvl1pPr>
            <a:lvl2pPr marL="742950" indent="457200" algn="l" defTabSz="914400">
              <a:lnSpc>
                <a:spcPct val="100000"/>
              </a:lnSpc>
              <a:spcBef>
                <a:spcPts val="0"/>
              </a:spcBef>
              <a:spcAft>
                <a:spcPts val="0"/>
              </a:spcAft>
              <a:buChar char="§"/>
              <a:defRPr lang="fr-FR" sz="1800" b="0" i="0">
                <a:solidFill>
                  <a:schemeClr val="dk1"/>
                </a:solidFill>
                <a:latin typeface="Arial"/>
                <a:ea typeface="Arial"/>
              </a:defRPr>
            </a:lvl2pPr>
            <a:lvl3pPr marL="1143000" indent="914400" algn="l" defTabSz="914400">
              <a:lnSpc>
                <a:spcPct val="100000"/>
              </a:lnSpc>
              <a:spcBef>
                <a:spcPts val="0"/>
              </a:spcBef>
              <a:spcAft>
                <a:spcPts val="0"/>
              </a:spcAft>
              <a:buChar char="-"/>
              <a:defRPr lang="fr-FR" sz="1400" b="0" i="0">
                <a:solidFill>
                  <a:schemeClr val="dk1"/>
                </a:solidFill>
                <a:latin typeface="Arial"/>
                <a:ea typeface="Arial"/>
              </a:defRPr>
            </a:lvl3pPr>
            <a:lvl4pPr marL="1600200" indent="1371600" algn="l" defTabSz="914400">
              <a:lnSpc>
                <a:spcPct val="100000"/>
              </a:lnSpc>
              <a:spcBef>
                <a:spcPts val="0"/>
              </a:spcBef>
              <a:spcAft>
                <a:spcPts val="0"/>
              </a:spcAft>
              <a:buChar char="–"/>
              <a:defRPr lang="fr-FR" sz="1600" b="0" i="0">
                <a:solidFill>
                  <a:schemeClr val="dk1"/>
                </a:solidFill>
                <a:latin typeface="Arial"/>
                <a:ea typeface="Arial"/>
              </a:defRPr>
            </a:lvl4pPr>
            <a:lvl5pPr marL="2057400" indent="1828800" algn="l" defTabSz="914400">
              <a:lnSpc>
                <a:spcPct val="100000"/>
              </a:lnSpc>
              <a:spcBef>
                <a:spcPts val="0"/>
              </a:spcBef>
              <a:spcAft>
                <a:spcPts val="0"/>
              </a:spcAft>
              <a:buChar char="»"/>
              <a:defRPr lang="fr-FR" sz="1600" b="0" i="0">
                <a:solidFill>
                  <a:schemeClr val="dk1"/>
                </a:solidFill>
                <a:latin typeface="Arial"/>
                <a:ea typeface="Arial"/>
              </a:defRPr>
            </a:lvl5pPr>
            <a:lvl6pPr>
              <a:defRPr lang="fr-FR" sz="1800"/>
            </a:lvl6pPr>
            <a:lvl7pPr>
              <a:defRPr lang="fr-FR" sz="1800"/>
            </a:lvl7pPr>
            <a:lvl8pPr>
              <a:defRPr lang="fr-FR" sz="1800"/>
            </a:lvl8pPr>
            <a:lvl9pPr>
              <a:defRPr lang="fr-FR" sz="1800"/>
            </a:lvl9pPr>
          </a:lstStyle>
          <a:p>
            <a:pPr marL="0">
              <a:buClr>
                <a:srgbClr val="31859C"/>
              </a:buClr>
              <a:buFont typeface="Arial"/>
              <a:buChar char=" "/>
              <a:defRPr/>
            </a:pPr>
            <a:r>
              <a:rPr lang="fr-FR">
                <a:solidFill>
                  <a:schemeClr val="dk1"/>
                </a:solidFill>
              </a:rPr>
              <a:t>Nom du produit //Gamme</a:t>
            </a:r>
            <a:endParaRPr lang="fr-FR"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BF8208FD-F7E4-9189-E933-D39CDF42E2E2}"/>
            </a:ext>
          </a:extLst>
        </p:cNvPr>
        <p:cNvGrpSpPr/>
        <p:nvPr/>
      </p:nvGrpSpPr>
      <p:grpSpPr bwMode="auto">
        <a:xfrm>
          <a:off x="0" y="0"/>
          <a:ext cx="0" cy="0"/>
          <a:chOff x="0" y="0"/>
          <a:chExt cx="0" cy="0"/>
        </a:xfrm>
      </p:grpSpPr>
      <p:sp>
        <p:nvSpPr>
          <p:cNvPr id="1768159644" name="Titre 3">
            <a:extLst>
              <a:ext uri="{FF2B5EF4-FFF2-40B4-BE49-F238E27FC236}">
                <a16:creationId xmlns:a16="http://schemas.microsoft.com/office/drawing/2014/main" id="{EBE0F809-37A5-2195-872B-6126BC66F6C5}"/>
              </a:ext>
            </a:extLst>
          </p:cNvPr>
          <p:cNvSpPr>
            <a:spLocks noGrp="1" noChangeShapeType="1"/>
          </p:cNvSpPr>
          <p:nvPr>
            <p:ph type="title"/>
          </p:nvPr>
        </p:nvSpPr>
        <p:spPr bwMode="auto">
          <a:xfrm>
            <a:off x="616556" y="139522"/>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sz="1400" dirty="0">
                <a:solidFill>
                  <a:srgbClr val="C00000"/>
                </a:solidFill>
              </a:rPr>
              <a:t>B6R : </a:t>
            </a:r>
            <a:r>
              <a:rPr lang="fr-FR" sz="1400" dirty="0">
                <a:solidFill>
                  <a:srgbClr val="C00000"/>
                </a:solidFill>
                <a:cs typeface="Arial"/>
              </a:rPr>
              <a:t>Réutilisation de 6 postes existants pour création d’un </a:t>
            </a:r>
            <a:r>
              <a:rPr lang="fr-FR" sz="1400" dirty="0" err="1">
                <a:solidFill>
                  <a:srgbClr val="C00000"/>
                </a:solidFill>
                <a:cs typeface="Arial"/>
              </a:rPr>
              <a:t>bench</a:t>
            </a:r>
            <a:r>
              <a:rPr lang="fr-FR" sz="1400" dirty="0">
                <a:solidFill>
                  <a:srgbClr val="C00000"/>
                </a:solidFill>
                <a:cs typeface="Arial"/>
              </a:rPr>
              <a:t> de 6, compris récupération du gisement, stockage, découpe, placage, démontage, remontage, innervation, livraison et installation du </a:t>
            </a:r>
            <a:r>
              <a:rPr lang="fr-FR" sz="1400" dirty="0" err="1">
                <a:solidFill>
                  <a:srgbClr val="C00000"/>
                </a:solidFill>
                <a:cs typeface="Arial"/>
              </a:rPr>
              <a:t>bench</a:t>
            </a:r>
            <a:r>
              <a:rPr lang="fr-FR" sz="1400" dirty="0">
                <a:solidFill>
                  <a:srgbClr val="C00000"/>
                </a:solidFill>
                <a:cs typeface="Arial"/>
              </a:rPr>
              <a:t> de 6</a:t>
            </a:r>
            <a:endParaRPr sz="2000" dirty="0"/>
          </a:p>
        </p:txBody>
      </p:sp>
      <p:sp>
        <p:nvSpPr>
          <p:cNvPr id="115054862" name="Espace réservé du numéro de diapositive 2">
            <a:extLst>
              <a:ext uri="{FF2B5EF4-FFF2-40B4-BE49-F238E27FC236}">
                <a16:creationId xmlns:a16="http://schemas.microsoft.com/office/drawing/2014/main" id="{6C683D3A-3235-5044-F846-4F651D4A75BF}"/>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ECCEF262-0727-2B44-32F6-82A0016F97C9}" type="slidenum">
              <a:rPr lang="fr-FR" sz="1600">
                <a:solidFill>
                  <a:srgbClr val="7F7F7F"/>
                </a:solidFill>
              </a:rPr>
              <a:t>5</a:t>
            </a:fld>
            <a:endParaRPr/>
          </a:p>
        </p:txBody>
      </p:sp>
      <p:sp>
        <p:nvSpPr>
          <p:cNvPr id="597197209" name="Espace réservé du texte 5">
            <a:extLst>
              <a:ext uri="{FF2B5EF4-FFF2-40B4-BE49-F238E27FC236}">
                <a16:creationId xmlns:a16="http://schemas.microsoft.com/office/drawing/2014/main" id="{C9C72DE1-0759-0066-EB95-0E13B05B1C70}"/>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dirty="0">
                <a:solidFill>
                  <a:schemeClr val="dk1"/>
                </a:solidFill>
              </a:rPr>
              <a:t>Nom du produit //Gamme</a:t>
            </a:r>
            <a:endParaRPr dirty="0"/>
          </a:p>
        </p:txBody>
      </p:sp>
      <p:sp>
        <p:nvSpPr>
          <p:cNvPr id="334863437" name="Espace réservé du texte 5">
            <a:extLst>
              <a:ext uri="{FF2B5EF4-FFF2-40B4-BE49-F238E27FC236}">
                <a16:creationId xmlns:a16="http://schemas.microsoft.com/office/drawing/2014/main" id="{3B27C76D-0F9B-FC7C-66EB-1ED74278D582}"/>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2" name="Espace réservé du contenu 4">
            <a:extLst>
              <a:ext uri="{FF2B5EF4-FFF2-40B4-BE49-F238E27FC236}">
                <a16:creationId xmlns:a16="http://schemas.microsoft.com/office/drawing/2014/main" id="{1637F470-E819-9D92-81C2-54F5D75A76F3}"/>
              </a:ext>
            </a:extLst>
          </p:cNvPr>
          <p:cNvSpPr txBox="1">
            <a:spLocks noGrp="1" noChangeShapeType="1"/>
          </p:cNvSpPr>
          <p:nvPr/>
        </p:nvSpPr>
        <p:spPr bwMode="auto">
          <a:xfrm>
            <a:off x="496888" y="1854199"/>
            <a:ext cx="7624464" cy="4646612"/>
          </a:xfrm>
          <a:prstGeom prst="rect">
            <a:avLst/>
          </a:prstGeom>
          <a:noFill/>
        </p:spPr>
        <p:txBody>
          <a:bodyPr lIns="0" tIns="45720" rIns="0" bIns="45720"/>
          <a:lstStyle/>
          <a:p>
            <a:pPr marL="358775" lvl="1" indent="-179388">
              <a:lnSpc>
                <a:spcPct val="250000"/>
              </a:lnSpc>
              <a:spcBef>
                <a:spcPts val="300"/>
              </a:spcBef>
              <a:spcAft>
                <a:spcPts val="300"/>
              </a:spcAft>
              <a:buFont typeface="Wingdings"/>
              <a:buChar char="§"/>
              <a:defRPr/>
            </a:pPr>
            <a:r>
              <a:rPr lang="fr-FR" sz="1200" dirty="0">
                <a:latin typeface="+mj-lt"/>
              </a:rPr>
              <a:t>Pourcentage du « produit gisement » dans le produit fini : </a:t>
            </a:r>
            <a:endParaRPr dirty="0"/>
          </a:p>
          <a:p>
            <a:pPr marL="358775" lvl="1" indent="-179388">
              <a:lnSpc>
                <a:spcPct val="250000"/>
              </a:lnSpc>
              <a:spcBef>
                <a:spcPts val="300"/>
              </a:spcBef>
              <a:spcAft>
                <a:spcPts val="300"/>
              </a:spcAft>
              <a:buFont typeface="Wingdings"/>
              <a:buChar char="§"/>
              <a:defRPr/>
            </a:pPr>
            <a:r>
              <a:rPr lang="fr-FR" sz="1200" dirty="0">
                <a:latin typeface="+mj-lt"/>
              </a:rPr>
              <a:t>Taux de matière recyclée dans la production du produit :</a:t>
            </a:r>
          </a:p>
          <a:p>
            <a:pPr marL="358775" lvl="1" indent="-179388">
              <a:lnSpc>
                <a:spcPct val="250000"/>
              </a:lnSpc>
              <a:spcBef>
                <a:spcPts val="300"/>
              </a:spcBef>
              <a:spcAft>
                <a:spcPts val="300"/>
              </a:spcAft>
              <a:buFont typeface="Wingdings"/>
              <a:buChar char="§"/>
              <a:defRPr/>
            </a:pPr>
            <a:r>
              <a:rPr lang="fr-FR" sz="1200" dirty="0">
                <a:latin typeface="+mj-lt"/>
              </a:rPr>
              <a:t>Comment se gère la fin de vie du produit :</a:t>
            </a:r>
          </a:p>
          <a:p>
            <a:pPr marL="358775" lvl="1" indent="-179388">
              <a:lnSpc>
                <a:spcPct val="250000"/>
              </a:lnSpc>
              <a:spcBef>
                <a:spcPts val="300"/>
              </a:spcBef>
              <a:spcAft>
                <a:spcPts val="300"/>
              </a:spcAft>
              <a:buFont typeface="Wingdings"/>
              <a:buChar char="§"/>
              <a:defRPr/>
            </a:pPr>
            <a:r>
              <a:rPr lang="fr-FR" sz="1200" dirty="0">
                <a:latin typeface="+mj-lt"/>
              </a:rPr>
              <a:t>Recyclabilité (séparabilité des matériaux en fin de vie) :</a:t>
            </a:r>
          </a:p>
          <a:p>
            <a:pPr marL="358775" lvl="1" indent="-179388">
              <a:lnSpc>
                <a:spcPct val="250000"/>
              </a:lnSpc>
              <a:spcBef>
                <a:spcPts val="300"/>
              </a:spcBef>
              <a:spcAft>
                <a:spcPts val="300"/>
              </a:spcAft>
              <a:buFont typeface="Wingdings"/>
              <a:buChar char="§"/>
              <a:defRPr/>
            </a:pPr>
            <a:r>
              <a:rPr lang="fr-FR" sz="1200" dirty="0"/>
              <a:t>Politique de réduction des déchets et gestion des déchets mis en place pour le marché :</a:t>
            </a:r>
          </a:p>
          <a:p>
            <a:pPr marL="358775" lvl="1" indent="-179388">
              <a:lnSpc>
                <a:spcPct val="250000"/>
              </a:lnSpc>
              <a:spcBef>
                <a:spcPts val="300"/>
              </a:spcBef>
              <a:spcAft>
                <a:spcPts val="300"/>
              </a:spcAft>
              <a:buFont typeface="Wingdings"/>
              <a:buChar char="§"/>
              <a:defRPr/>
            </a:pPr>
            <a:r>
              <a:rPr lang="fr-FR" sz="1200" dirty="0"/>
              <a:t>Bilan carbone / CO² du produit :</a:t>
            </a:r>
            <a:endParaRPr lang="fr-FR"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p:txBody>
      </p:sp>
    </p:spTree>
    <p:extLst>
      <p:ext uri="{BB962C8B-B14F-4D97-AF65-F5344CB8AC3E}">
        <p14:creationId xmlns:p14="http://schemas.microsoft.com/office/powerpoint/2010/main" val="10994919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43692279" name="Titre 3"/>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sz="1400" dirty="0">
                <a:solidFill>
                  <a:srgbClr val="C00000"/>
                </a:solidFill>
              </a:rPr>
              <a:t>BER : </a:t>
            </a:r>
            <a:r>
              <a:rPr lang="fr-FR" sz="1400" dirty="0">
                <a:solidFill>
                  <a:srgbClr val="C00000"/>
                </a:solidFill>
                <a:cs typeface="Arial"/>
              </a:rPr>
              <a:t>Réutilisation d’un poste existant, compris récupération du gisement, stockage, découpe, placage, démontage, remontage, innervation, livraison et installation du poste L160cm*80cm </a:t>
            </a:r>
            <a:endParaRPr sz="2000" dirty="0"/>
          </a:p>
        </p:txBody>
      </p:sp>
      <p:sp>
        <p:nvSpPr>
          <p:cNvPr id="1810319599" name="Espace réservé du numéro de diapositive 2"/>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A7AC0317-689E-8554-7F1E-895B781B68DA}" type="slidenum">
              <a:rPr lang="fr-FR" sz="1600">
                <a:solidFill>
                  <a:srgbClr val="7F7F7F"/>
                </a:solidFill>
              </a:rPr>
              <a:t>6</a:t>
            </a:fld>
            <a:endParaRPr/>
          </a:p>
        </p:txBody>
      </p:sp>
      <p:sp>
        <p:nvSpPr>
          <p:cNvPr id="540158001" name="Espace réservé du texte 5"/>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600122627" name="Espace réservé du texte 5"/>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7" name="Espace réservé du contenu 4">
            <a:extLst>
              <a:ext uri="{FF2B5EF4-FFF2-40B4-BE49-F238E27FC236}">
                <a16:creationId xmlns:a16="http://schemas.microsoft.com/office/drawing/2014/main" id="{49FD9C31-BBED-A320-517E-47B891CEFB88}"/>
              </a:ext>
            </a:extLst>
          </p:cNvPr>
          <p:cNvSpPr txBox="1">
            <a:spLocks noGrp="1" noChangeShapeType="1"/>
          </p:cNvSpPr>
          <p:nvPr/>
        </p:nvSpPr>
        <p:spPr bwMode="auto">
          <a:xfrm>
            <a:off x="496888" y="1854199"/>
            <a:ext cx="7624464" cy="4646612"/>
          </a:xfrm>
          <a:prstGeom prst="rect">
            <a:avLst/>
          </a:prstGeom>
          <a:noFill/>
        </p:spPr>
        <p:txBody>
          <a:bodyPr lIns="0" tIns="45720" rIns="0" bIns="45720"/>
          <a:lstStyle/>
          <a:p>
            <a:pPr marL="358775" lvl="1" indent="-179388">
              <a:lnSpc>
                <a:spcPct val="250000"/>
              </a:lnSpc>
              <a:spcBef>
                <a:spcPts val="300"/>
              </a:spcBef>
              <a:spcAft>
                <a:spcPts val="300"/>
              </a:spcAft>
              <a:buFont typeface="Wingdings"/>
              <a:buChar char="§"/>
              <a:defRPr/>
            </a:pPr>
            <a:r>
              <a:rPr lang="fr-FR" sz="1200" dirty="0">
                <a:latin typeface="+mj-lt"/>
              </a:rPr>
              <a:t>Pourcentage du « produit gisement » dans le produit fini : </a:t>
            </a:r>
            <a:endParaRPr dirty="0"/>
          </a:p>
          <a:p>
            <a:pPr marL="358775" lvl="1" indent="-179388">
              <a:lnSpc>
                <a:spcPct val="250000"/>
              </a:lnSpc>
              <a:spcBef>
                <a:spcPts val="300"/>
              </a:spcBef>
              <a:spcAft>
                <a:spcPts val="300"/>
              </a:spcAft>
              <a:buFont typeface="Wingdings"/>
              <a:buChar char="§"/>
              <a:defRPr/>
            </a:pPr>
            <a:r>
              <a:rPr lang="fr-FR" sz="1200" dirty="0">
                <a:latin typeface="+mj-lt"/>
              </a:rPr>
              <a:t>Taux de matière recyclée dans la production du produit :</a:t>
            </a:r>
          </a:p>
          <a:p>
            <a:pPr marL="358775" lvl="1" indent="-179388">
              <a:lnSpc>
                <a:spcPct val="250000"/>
              </a:lnSpc>
              <a:spcBef>
                <a:spcPts val="300"/>
              </a:spcBef>
              <a:spcAft>
                <a:spcPts val="300"/>
              </a:spcAft>
              <a:buFont typeface="Wingdings"/>
              <a:buChar char="§"/>
              <a:defRPr/>
            </a:pPr>
            <a:r>
              <a:rPr lang="fr-FR" sz="1200" dirty="0">
                <a:latin typeface="+mj-lt"/>
              </a:rPr>
              <a:t>Comment se gère la fin de vie du produit :</a:t>
            </a:r>
          </a:p>
          <a:p>
            <a:pPr marL="358775" lvl="1" indent="-179388">
              <a:lnSpc>
                <a:spcPct val="250000"/>
              </a:lnSpc>
              <a:spcBef>
                <a:spcPts val="300"/>
              </a:spcBef>
              <a:spcAft>
                <a:spcPts val="300"/>
              </a:spcAft>
              <a:buFont typeface="Wingdings"/>
              <a:buChar char="§"/>
              <a:defRPr/>
            </a:pPr>
            <a:r>
              <a:rPr lang="fr-FR" sz="1200" dirty="0">
                <a:latin typeface="+mj-lt"/>
              </a:rPr>
              <a:t>Recyclabilité (séparabilité des matériaux en fin de vie) :</a:t>
            </a:r>
          </a:p>
          <a:p>
            <a:pPr marL="358775" lvl="1" indent="-179388">
              <a:lnSpc>
                <a:spcPct val="250000"/>
              </a:lnSpc>
              <a:spcBef>
                <a:spcPts val="300"/>
              </a:spcBef>
              <a:spcAft>
                <a:spcPts val="300"/>
              </a:spcAft>
              <a:buFont typeface="Wingdings"/>
              <a:buChar char="§"/>
              <a:defRPr/>
            </a:pPr>
            <a:r>
              <a:rPr lang="fr-FR" sz="1200" dirty="0"/>
              <a:t>Politique de réduction des déchets et gestion des déchets mis en place pour le marché :</a:t>
            </a:r>
          </a:p>
          <a:p>
            <a:pPr marL="358775" lvl="1" indent="-179388">
              <a:lnSpc>
                <a:spcPct val="250000"/>
              </a:lnSpc>
              <a:spcBef>
                <a:spcPts val="300"/>
              </a:spcBef>
              <a:spcAft>
                <a:spcPts val="300"/>
              </a:spcAft>
              <a:buFont typeface="Wingdings"/>
              <a:buChar char="§"/>
              <a:defRPr/>
            </a:pPr>
            <a:r>
              <a:rPr lang="fr-FR" sz="1200" dirty="0"/>
              <a:t>Bilan carbone / CO² du produit :</a:t>
            </a:r>
            <a:endParaRPr lang="fr-FR"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941120967" name="Titre 3"/>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DIV 1</a:t>
            </a:r>
            <a:r>
              <a:rPr sz="1400" dirty="0">
                <a:solidFill>
                  <a:srgbClr val="C00000"/>
                </a:solidFill>
              </a:rPr>
              <a:t> : </a:t>
            </a:r>
            <a:r>
              <a:rPr lang="fr-FR" sz="1400" dirty="0">
                <a:solidFill>
                  <a:srgbClr val="C00000"/>
                </a:solidFill>
                <a:cs typeface="Arial"/>
              </a:rPr>
              <a:t>Au cours du marché la CPAM pourra solliciter le titulaire pour lui demander d’effectuer sa prestation sur la base de mobilier non identifié actuellement et dont l’enjeux de la réutilisation apparaitrait postérieurement à la conclusion du marché.</a:t>
            </a:r>
            <a:endParaRPr sz="2000" dirty="0"/>
          </a:p>
        </p:txBody>
      </p:sp>
      <p:sp>
        <p:nvSpPr>
          <p:cNvPr id="1633896259" name="Espace réservé du numéro de diapositive 2"/>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7</a:t>
            </a:fld>
            <a:endParaRPr/>
          </a:p>
        </p:txBody>
      </p:sp>
      <p:sp>
        <p:nvSpPr>
          <p:cNvPr id="478139836" name="Espace réservé du texte 5"/>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dirty="0">
                <a:solidFill>
                  <a:schemeClr val="dk1"/>
                </a:solidFill>
              </a:rPr>
              <a:t>Nom du produit //Gamme</a:t>
            </a:r>
            <a:endParaRPr dirty="0"/>
          </a:p>
        </p:txBody>
      </p:sp>
      <p:sp>
        <p:nvSpPr>
          <p:cNvPr id="361060305" name="Espace réservé du texte 5"/>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7" name="Espace réservé du contenu 4">
            <a:extLst>
              <a:ext uri="{FF2B5EF4-FFF2-40B4-BE49-F238E27FC236}">
                <a16:creationId xmlns:a16="http://schemas.microsoft.com/office/drawing/2014/main" id="{98D6A522-AAF5-E71F-4664-44EBB4175359}"/>
              </a:ext>
            </a:extLst>
          </p:cNvPr>
          <p:cNvSpPr txBox="1">
            <a:spLocks noGrp="1" noChangeShapeType="1"/>
          </p:cNvSpPr>
          <p:nvPr/>
        </p:nvSpPr>
        <p:spPr bwMode="auto">
          <a:xfrm>
            <a:off x="496888" y="1854199"/>
            <a:ext cx="7624464" cy="4646612"/>
          </a:xfrm>
          <a:prstGeom prst="rect">
            <a:avLst/>
          </a:prstGeom>
          <a:noFill/>
        </p:spPr>
        <p:txBody>
          <a:bodyPr lIns="0" tIns="45720" rIns="0" bIns="45720"/>
          <a:lstStyle/>
          <a:p>
            <a:pPr marL="358775" lvl="1" indent="-179388">
              <a:lnSpc>
                <a:spcPct val="250000"/>
              </a:lnSpc>
              <a:spcBef>
                <a:spcPts val="300"/>
              </a:spcBef>
              <a:spcAft>
                <a:spcPts val="300"/>
              </a:spcAft>
              <a:buFont typeface="Wingdings"/>
              <a:buChar char="§"/>
              <a:defRPr/>
            </a:pPr>
            <a:r>
              <a:rPr lang="fr-FR" sz="1200" dirty="0">
                <a:latin typeface="+mj-lt"/>
              </a:rPr>
              <a:t>Pourcentage du « produit gisement » dans le produit fini : </a:t>
            </a:r>
            <a:endParaRPr dirty="0"/>
          </a:p>
          <a:p>
            <a:pPr marL="358775" lvl="1" indent="-179388">
              <a:lnSpc>
                <a:spcPct val="250000"/>
              </a:lnSpc>
              <a:spcBef>
                <a:spcPts val="300"/>
              </a:spcBef>
              <a:spcAft>
                <a:spcPts val="300"/>
              </a:spcAft>
              <a:buFont typeface="Wingdings"/>
              <a:buChar char="§"/>
              <a:defRPr/>
            </a:pPr>
            <a:r>
              <a:rPr lang="fr-FR" sz="1200" dirty="0">
                <a:latin typeface="+mj-lt"/>
              </a:rPr>
              <a:t>Taux de matière recyclée dans la production du produit :</a:t>
            </a:r>
          </a:p>
          <a:p>
            <a:pPr marL="358775" lvl="1" indent="-179388">
              <a:lnSpc>
                <a:spcPct val="250000"/>
              </a:lnSpc>
              <a:spcBef>
                <a:spcPts val="300"/>
              </a:spcBef>
              <a:spcAft>
                <a:spcPts val="300"/>
              </a:spcAft>
              <a:buFont typeface="Wingdings"/>
              <a:buChar char="§"/>
              <a:defRPr/>
            </a:pPr>
            <a:r>
              <a:rPr lang="fr-FR" sz="1200" dirty="0">
                <a:latin typeface="+mj-lt"/>
              </a:rPr>
              <a:t>Comment se gère la fin de vie du produit :</a:t>
            </a:r>
          </a:p>
          <a:p>
            <a:pPr marL="358775" lvl="1" indent="-179388">
              <a:lnSpc>
                <a:spcPct val="250000"/>
              </a:lnSpc>
              <a:spcBef>
                <a:spcPts val="300"/>
              </a:spcBef>
              <a:spcAft>
                <a:spcPts val="300"/>
              </a:spcAft>
              <a:buFont typeface="Wingdings"/>
              <a:buChar char="§"/>
              <a:defRPr/>
            </a:pPr>
            <a:r>
              <a:rPr lang="fr-FR" sz="1200" dirty="0">
                <a:latin typeface="+mj-lt"/>
              </a:rPr>
              <a:t>Recyclabilité (séparabilité des matériaux en fin de vie) :</a:t>
            </a:r>
          </a:p>
          <a:p>
            <a:pPr marL="358775" lvl="1" indent="-179388">
              <a:lnSpc>
                <a:spcPct val="250000"/>
              </a:lnSpc>
              <a:spcBef>
                <a:spcPts val="300"/>
              </a:spcBef>
              <a:spcAft>
                <a:spcPts val="300"/>
              </a:spcAft>
              <a:buFont typeface="Wingdings"/>
              <a:buChar char="§"/>
              <a:defRPr/>
            </a:pPr>
            <a:r>
              <a:rPr lang="fr-FR" sz="1200" dirty="0"/>
              <a:t>Politique de réduction des déchets et gestion des déchets mis en place pour le marché :</a:t>
            </a:r>
          </a:p>
          <a:p>
            <a:pPr marL="358775" lvl="1" indent="-179388">
              <a:lnSpc>
                <a:spcPct val="250000"/>
              </a:lnSpc>
              <a:spcBef>
                <a:spcPts val="300"/>
              </a:spcBef>
              <a:spcAft>
                <a:spcPts val="300"/>
              </a:spcAft>
              <a:buFont typeface="Wingdings"/>
              <a:buChar char="§"/>
              <a:defRPr/>
            </a:pPr>
            <a:r>
              <a:rPr lang="fr-FR" sz="1200" dirty="0"/>
              <a:t>Bilan carbone / CO² du produit :</a:t>
            </a:r>
            <a:endParaRPr lang="fr-FR"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BAE0BC66-7F2E-3597-4004-5B99B7FEC0CF}"/>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1CF61397-4CC9-5FE7-117F-FF4639CD0742}"/>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DIV 2</a:t>
            </a:r>
            <a:r>
              <a:rPr sz="1400" dirty="0">
                <a:solidFill>
                  <a:srgbClr val="C00000"/>
                </a:solidFill>
              </a:rPr>
              <a:t> : </a:t>
            </a:r>
            <a:r>
              <a:rPr lang="fr-FR" sz="1400" dirty="0">
                <a:solidFill>
                  <a:srgbClr val="C00000"/>
                </a:solidFill>
                <a:cs typeface="Arial"/>
              </a:rPr>
              <a:t>Au cours du marché la CPAM pourra solliciter le titulaire pour lui demander d’effectuer sa prestation sur la base de mobilier non identifié actuellement et dont l’enjeux de la réutilisation apparaitrait postérieurement à la conclusion du marché.</a:t>
            </a:r>
            <a:endParaRPr sz="2000" dirty="0"/>
          </a:p>
        </p:txBody>
      </p:sp>
      <p:sp>
        <p:nvSpPr>
          <p:cNvPr id="1633896259" name="Espace réservé du numéro de diapositive 2">
            <a:extLst>
              <a:ext uri="{FF2B5EF4-FFF2-40B4-BE49-F238E27FC236}">
                <a16:creationId xmlns:a16="http://schemas.microsoft.com/office/drawing/2014/main" id="{F4FD106D-9154-AB25-4F0C-43326755B7B3}"/>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8</a:t>
            </a:fld>
            <a:endParaRPr/>
          </a:p>
        </p:txBody>
      </p:sp>
      <p:sp>
        <p:nvSpPr>
          <p:cNvPr id="478139836" name="Espace réservé du texte 5">
            <a:extLst>
              <a:ext uri="{FF2B5EF4-FFF2-40B4-BE49-F238E27FC236}">
                <a16:creationId xmlns:a16="http://schemas.microsoft.com/office/drawing/2014/main" id="{AAF611F4-CAE5-B0C3-BDEC-18BA8B2546E5}"/>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EE434BDE-0DFF-84D5-B0E6-BCB5F7F10D17}"/>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8" name="Espace réservé du contenu 4">
            <a:extLst>
              <a:ext uri="{FF2B5EF4-FFF2-40B4-BE49-F238E27FC236}">
                <a16:creationId xmlns:a16="http://schemas.microsoft.com/office/drawing/2014/main" id="{2D891E20-AA13-C731-B4D8-623A1C46DB93}"/>
              </a:ext>
            </a:extLst>
          </p:cNvPr>
          <p:cNvSpPr txBox="1">
            <a:spLocks noGrp="1" noChangeShapeType="1"/>
          </p:cNvSpPr>
          <p:nvPr/>
        </p:nvSpPr>
        <p:spPr bwMode="auto">
          <a:xfrm>
            <a:off x="496888" y="1854199"/>
            <a:ext cx="7624464" cy="4646612"/>
          </a:xfrm>
          <a:prstGeom prst="rect">
            <a:avLst/>
          </a:prstGeom>
          <a:noFill/>
        </p:spPr>
        <p:txBody>
          <a:bodyPr lIns="0" tIns="45720" rIns="0" bIns="45720"/>
          <a:lstStyle/>
          <a:p>
            <a:pPr marL="358775" lvl="1" indent="-179388">
              <a:lnSpc>
                <a:spcPct val="250000"/>
              </a:lnSpc>
              <a:spcBef>
                <a:spcPts val="300"/>
              </a:spcBef>
              <a:spcAft>
                <a:spcPts val="300"/>
              </a:spcAft>
              <a:buFont typeface="Wingdings"/>
              <a:buChar char="§"/>
              <a:defRPr/>
            </a:pPr>
            <a:r>
              <a:rPr lang="fr-FR" sz="1200" dirty="0">
                <a:latin typeface="+mj-lt"/>
              </a:rPr>
              <a:t>Pourcentage du « produit gisement » dans le produit fini : </a:t>
            </a:r>
            <a:endParaRPr dirty="0"/>
          </a:p>
          <a:p>
            <a:pPr marL="358775" lvl="1" indent="-179388">
              <a:lnSpc>
                <a:spcPct val="250000"/>
              </a:lnSpc>
              <a:spcBef>
                <a:spcPts val="300"/>
              </a:spcBef>
              <a:spcAft>
                <a:spcPts val="300"/>
              </a:spcAft>
              <a:buFont typeface="Wingdings"/>
              <a:buChar char="§"/>
              <a:defRPr/>
            </a:pPr>
            <a:r>
              <a:rPr lang="fr-FR" sz="1200" dirty="0">
                <a:latin typeface="+mj-lt"/>
              </a:rPr>
              <a:t>Taux de matière recyclée dans la production du produit :</a:t>
            </a:r>
          </a:p>
          <a:p>
            <a:pPr marL="358775" lvl="1" indent="-179388">
              <a:lnSpc>
                <a:spcPct val="250000"/>
              </a:lnSpc>
              <a:spcBef>
                <a:spcPts val="300"/>
              </a:spcBef>
              <a:spcAft>
                <a:spcPts val="300"/>
              </a:spcAft>
              <a:buFont typeface="Wingdings"/>
              <a:buChar char="§"/>
              <a:defRPr/>
            </a:pPr>
            <a:r>
              <a:rPr lang="fr-FR" sz="1200" dirty="0">
                <a:latin typeface="+mj-lt"/>
              </a:rPr>
              <a:t>Comment se gère la fin de vie du produit :</a:t>
            </a:r>
          </a:p>
          <a:p>
            <a:pPr marL="358775" lvl="1" indent="-179388">
              <a:lnSpc>
                <a:spcPct val="250000"/>
              </a:lnSpc>
              <a:spcBef>
                <a:spcPts val="300"/>
              </a:spcBef>
              <a:spcAft>
                <a:spcPts val="300"/>
              </a:spcAft>
              <a:buFont typeface="Wingdings"/>
              <a:buChar char="§"/>
              <a:defRPr/>
            </a:pPr>
            <a:r>
              <a:rPr lang="fr-FR" sz="1200" dirty="0">
                <a:latin typeface="+mj-lt"/>
              </a:rPr>
              <a:t>Recyclabilité (séparabilité des matériaux en fin de vie) :</a:t>
            </a:r>
          </a:p>
          <a:p>
            <a:pPr marL="358775" lvl="1" indent="-179388">
              <a:lnSpc>
                <a:spcPct val="250000"/>
              </a:lnSpc>
              <a:spcBef>
                <a:spcPts val="300"/>
              </a:spcBef>
              <a:spcAft>
                <a:spcPts val="300"/>
              </a:spcAft>
              <a:buFont typeface="Wingdings"/>
              <a:buChar char="§"/>
              <a:defRPr/>
            </a:pPr>
            <a:r>
              <a:rPr lang="fr-FR" sz="1200" dirty="0"/>
              <a:t>Politique de réduction des déchets et gestion des déchets mis en place pour le marché :</a:t>
            </a:r>
          </a:p>
          <a:p>
            <a:pPr marL="358775" lvl="1" indent="-179388">
              <a:lnSpc>
                <a:spcPct val="250000"/>
              </a:lnSpc>
              <a:spcBef>
                <a:spcPts val="300"/>
              </a:spcBef>
              <a:spcAft>
                <a:spcPts val="300"/>
              </a:spcAft>
              <a:buFont typeface="Wingdings"/>
              <a:buChar char="§"/>
              <a:defRPr/>
            </a:pPr>
            <a:r>
              <a:rPr lang="fr-FR" sz="1200" dirty="0"/>
              <a:t>Bilan carbone / CO² du produit :</a:t>
            </a:r>
            <a:endParaRPr lang="fr-FR"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p:txBody>
      </p:sp>
    </p:spTree>
    <p:extLst>
      <p:ext uri="{BB962C8B-B14F-4D97-AF65-F5344CB8AC3E}">
        <p14:creationId xmlns:p14="http://schemas.microsoft.com/office/powerpoint/2010/main" val="15373318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914BB94D-4D75-9534-2845-C54156D8A2C1}"/>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57E0B439-62AF-91B6-64A6-2FCABE828AB9}"/>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DIV 3</a:t>
            </a:r>
            <a:r>
              <a:rPr sz="1400" dirty="0">
                <a:solidFill>
                  <a:srgbClr val="C00000"/>
                </a:solidFill>
              </a:rPr>
              <a:t> : </a:t>
            </a:r>
            <a:r>
              <a:rPr lang="fr-FR" sz="1400" dirty="0">
                <a:solidFill>
                  <a:srgbClr val="C00000"/>
                </a:solidFill>
                <a:cs typeface="Arial"/>
              </a:rPr>
              <a:t>Au cours du marché la CPAM pourra solliciter le titulaire pour lui demander d’effectuer sa prestation sur la base de mobilier non identifié actuellement et dont l’enjeux de la réutilisation apparaitrait postérieurement à la conclusion du marché.</a:t>
            </a:r>
            <a:endParaRPr sz="2000" dirty="0"/>
          </a:p>
        </p:txBody>
      </p:sp>
      <p:sp>
        <p:nvSpPr>
          <p:cNvPr id="1633896259" name="Espace réservé du numéro de diapositive 2">
            <a:extLst>
              <a:ext uri="{FF2B5EF4-FFF2-40B4-BE49-F238E27FC236}">
                <a16:creationId xmlns:a16="http://schemas.microsoft.com/office/drawing/2014/main" id="{624D2A1D-D296-D21F-1ADD-3D220AED6BAC}"/>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9</a:t>
            </a:fld>
            <a:endParaRPr/>
          </a:p>
        </p:txBody>
      </p:sp>
      <p:sp>
        <p:nvSpPr>
          <p:cNvPr id="478139836" name="Espace réservé du texte 5">
            <a:extLst>
              <a:ext uri="{FF2B5EF4-FFF2-40B4-BE49-F238E27FC236}">
                <a16:creationId xmlns:a16="http://schemas.microsoft.com/office/drawing/2014/main" id="{BD0964F5-506C-AC81-C37F-4CD2B5AE0B9D}"/>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C29DC917-DE0B-3EA7-B1E8-FD3736F93BB3}"/>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7" name="Espace réservé du contenu 4">
            <a:extLst>
              <a:ext uri="{FF2B5EF4-FFF2-40B4-BE49-F238E27FC236}">
                <a16:creationId xmlns:a16="http://schemas.microsoft.com/office/drawing/2014/main" id="{63B521B2-2A6A-A8A4-C450-9AC05DA6774E}"/>
              </a:ext>
            </a:extLst>
          </p:cNvPr>
          <p:cNvSpPr txBox="1">
            <a:spLocks noGrp="1" noChangeShapeType="1"/>
          </p:cNvSpPr>
          <p:nvPr/>
        </p:nvSpPr>
        <p:spPr bwMode="auto">
          <a:xfrm>
            <a:off x="496888" y="1854199"/>
            <a:ext cx="7624464" cy="4646612"/>
          </a:xfrm>
          <a:prstGeom prst="rect">
            <a:avLst/>
          </a:prstGeom>
          <a:noFill/>
        </p:spPr>
        <p:txBody>
          <a:bodyPr lIns="0" tIns="45720" rIns="0" bIns="45720"/>
          <a:lstStyle/>
          <a:p>
            <a:pPr marL="358775" lvl="1" indent="-179388">
              <a:lnSpc>
                <a:spcPct val="250000"/>
              </a:lnSpc>
              <a:spcBef>
                <a:spcPts val="300"/>
              </a:spcBef>
              <a:spcAft>
                <a:spcPts val="300"/>
              </a:spcAft>
              <a:buFont typeface="Wingdings"/>
              <a:buChar char="§"/>
              <a:defRPr/>
            </a:pPr>
            <a:r>
              <a:rPr lang="fr-FR" sz="1200" dirty="0">
                <a:latin typeface="+mj-lt"/>
              </a:rPr>
              <a:t>Pourcentage du « produit gisement » dans le produit fini : </a:t>
            </a:r>
            <a:endParaRPr dirty="0"/>
          </a:p>
          <a:p>
            <a:pPr marL="358775" lvl="1" indent="-179388">
              <a:lnSpc>
                <a:spcPct val="250000"/>
              </a:lnSpc>
              <a:spcBef>
                <a:spcPts val="300"/>
              </a:spcBef>
              <a:spcAft>
                <a:spcPts val="300"/>
              </a:spcAft>
              <a:buFont typeface="Wingdings"/>
              <a:buChar char="§"/>
              <a:defRPr/>
            </a:pPr>
            <a:r>
              <a:rPr lang="fr-FR" sz="1200" dirty="0">
                <a:latin typeface="+mj-lt"/>
              </a:rPr>
              <a:t>Taux de matière recyclée dans la production du produit :</a:t>
            </a:r>
          </a:p>
          <a:p>
            <a:pPr marL="358775" lvl="1" indent="-179388">
              <a:lnSpc>
                <a:spcPct val="250000"/>
              </a:lnSpc>
              <a:spcBef>
                <a:spcPts val="300"/>
              </a:spcBef>
              <a:spcAft>
                <a:spcPts val="300"/>
              </a:spcAft>
              <a:buFont typeface="Wingdings"/>
              <a:buChar char="§"/>
              <a:defRPr/>
            </a:pPr>
            <a:r>
              <a:rPr lang="fr-FR" sz="1200" dirty="0">
                <a:latin typeface="+mj-lt"/>
              </a:rPr>
              <a:t>Comment se gère la fin de vie du produit :</a:t>
            </a:r>
          </a:p>
          <a:p>
            <a:pPr marL="358775" lvl="1" indent="-179388">
              <a:lnSpc>
                <a:spcPct val="250000"/>
              </a:lnSpc>
              <a:spcBef>
                <a:spcPts val="300"/>
              </a:spcBef>
              <a:spcAft>
                <a:spcPts val="300"/>
              </a:spcAft>
              <a:buFont typeface="Wingdings"/>
              <a:buChar char="§"/>
              <a:defRPr/>
            </a:pPr>
            <a:r>
              <a:rPr lang="fr-FR" sz="1200" dirty="0">
                <a:latin typeface="+mj-lt"/>
              </a:rPr>
              <a:t>Recyclabilité (séparabilité des matériaux en fin de vie) :</a:t>
            </a:r>
          </a:p>
          <a:p>
            <a:pPr marL="358775" lvl="1" indent="-179388">
              <a:lnSpc>
                <a:spcPct val="250000"/>
              </a:lnSpc>
              <a:spcBef>
                <a:spcPts val="300"/>
              </a:spcBef>
              <a:spcAft>
                <a:spcPts val="300"/>
              </a:spcAft>
              <a:buFont typeface="Wingdings"/>
              <a:buChar char="§"/>
              <a:defRPr/>
            </a:pPr>
            <a:r>
              <a:rPr lang="fr-FR" sz="1200" dirty="0"/>
              <a:t>Politique de réduction des déchets et gestion des déchets mis en place pour le marché :</a:t>
            </a:r>
          </a:p>
          <a:p>
            <a:pPr marL="358775" lvl="1" indent="-179388">
              <a:lnSpc>
                <a:spcPct val="250000"/>
              </a:lnSpc>
              <a:spcBef>
                <a:spcPts val="300"/>
              </a:spcBef>
              <a:spcAft>
                <a:spcPts val="300"/>
              </a:spcAft>
              <a:buFont typeface="Wingdings"/>
              <a:buChar char="§"/>
              <a:defRPr/>
            </a:pPr>
            <a:r>
              <a:rPr lang="fr-FR" sz="1200" dirty="0"/>
              <a:t>Bilan carbone / CO² du produit :</a:t>
            </a:r>
            <a:endParaRPr lang="fr-FR"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p:txBody>
      </p:sp>
    </p:spTree>
    <p:extLst>
      <p:ext uri="{BB962C8B-B14F-4D97-AF65-F5344CB8AC3E}">
        <p14:creationId xmlns:p14="http://schemas.microsoft.com/office/powerpoint/2010/main" val="8904499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theme/theme1.xml><?xml version="1.0" encoding="utf-8"?>
<a:theme xmlns:a="http://schemas.openxmlformats.org/drawingml/2006/main" name="1_Masque GdL Conseil">
  <a:themeElements>
    <a:clrScheme name="Default">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fontScheme name="default">
      <a:majorFont>
        <a:latin typeface="Arial"/>
        <a:ea typeface="Arial"/>
        <a:cs typeface="Arial"/>
      </a:majorFont>
      <a:minorFont>
        <a:latin typeface="Wingdings"/>
        <a:ea typeface="Arial"/>
        <a:cs typeface="Arial"/>
      </a:minorFont>
    </a:fontScheme>
    <a:fmtScheme name="Default">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extraClrScheme>
      <a:clrScheme name="1_Masque GdL Conseil 1">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asque GdL Conseil">
  <a:themeElements>
    <a:clrScheme name="Default">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fontScheme name="default">
      <a:majorFont>
        <a:latin typeface="Arial"/>
        <a:ea typeface="Arial"/>
        <a:cs typeface="Arial"/>
      </a:majorFont>
      <a:minorFont>
        <a:latin typeface="Wingdings"/>
        <a:ea typeface="Arial"/>
        <a:cs typeface="Arial"/>
      </a:minorFont>
    </a:fontScheme>
    <a:fmtScheme name="Default">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extraClrScheme>
      <a:clrScheme name="Masque GdL Conseil 1">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Masque GdL Conseil">
  <a:themeElements>
    <a:clrScheme name="Default">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fontScheme name="">
      <a:majorFont>
        <a:latin typeface="Arial"/>
        <a:ea typeface="Arial"/>
        <a:cs typeface="Arial"/>
      </a:majorFont>
      <a:minorFont>
        <a:latin typeface="Wingdings"/>
        <a:ea typeface="Arial"/>
        <a:cs typeface="Arial"/>
      </a:minorFont>
    </a:fontScheme>
    <a:fmtScheme name="Default">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extraClrScheme>
      <a:clrScheme name="1_Masque GdL Conseil 1">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40</TotalTime>
  <Words>1212</Words>
  <Application>Microsoft Office PowerPoint</Application>
  <DocSecurity>0</DocSecurity>
  <PresentationFormat>Format A4 (210 x 297 mm)</PresentationFormat>
  <Paragraphs>177</Paragraphs>
  <Slides>11</Slides>
  <Notes>11</Notes>
  <HiddenSlides>0</HiddenSlides>
  <MMClips>0</MMClips>
  <ScaleCrop>false</ScaleCrop>
  <HeadingPairs>
    <vt:vector size="6" baseType="variant">
      <vt:variant>
        <vt:lpstr>Polices utilisées</vt:lpstr>
      </vt:variant>
      <vt:variant>
        <vt:i4>2</vt:i4>
      </vt:variant>
      <vt:variant>
        <vt:lpstr>Thème</vt:lpstr>
      </vt:variant>
      <vt:variant>
        <vt:i4>2</vt:i4>
      </vt:variant>
      <vt:variant>
        <vt:lpstr>Titres des diapositives</vt:lpstr>
      </vt:variant>
      <vt:variant>
        <vt:i4>11</vt:i4>
      </vt:variant>
    </vt:vector>
  </HeadingPairs>
  <TitlesOfParts>
    <vt:vector size="15" baseType="lpstr">
      <vt:lpstr>Arial</vt:lpstr>
      <vt:lpstr>Wingdings</vt:lpstr>
      <vt:lpstr>1_Masque GdL Conseil</vt:lpstr>
      <vt:lpstr>Masque GdL Conseil</vt:lpstr>
      <vt:lpstr>Présentation PowerPoint</vt:lpstr>
      <vt:lpstr> PTR : Réutilisation d’un poste existant, compris récupération du gisement, stockage, découpe, placage, démontage, remontage, innervation, livraison et installation du poste </vt:lpstr>
      <vt:lpstr>B2R : Réutilisation de 2 postes existants pour création d’un bench de 2, compris récupération du gisement, stockage, découpe, placage, démontage, remontage, innervation, livraison et installation du bench de 2 </vt:lpstr>
      <vt:lpstr>B4R : Réutilisation de 4 postes existants pour création d’un bench de 4, compris récupération du gisement, stockage, découpe, placage, démontage, remontage, innervation, livraison et installation du bench de 4 </vt:lpstr>
      <vt:lpstr>B6R : Réutilisation de 6 postes existants pour création d’un bench de 6, compris récupération du gisement, stockage, découpe, placage, démontage, remontage, innervation, livraison et installation du bench de 6</vt:lpstr>
      <vt:lpstr>BER : Réutilisation d’un poste existant, compris récupération du gisement, stockage, découpe, placage, démontage, remontage, innervation, livraison et installation du poste L160cm*80cm </vt:lpstr>
      <vt:lpstr>DIV 1 : Au cours du marché la CPAM pourra solliciter le titulaire pour lui demander d’effectuer sa prestation sur la base de mobilier non identifié actuellement et dont l’enjeux de la réutilisation apparaitrait postérieurement à la conclusion du marché.</vt:lpstr>
      <vt:lpstr>DIV 2 : Au cours du marché la CPAM pourra solliciter le titulaire pour lui demander d’effectuer sa prestation sur la base de mobilier non identifié actuellement et dont l’enjeux de la réutilisation apparaitrait postérieurement à la conclusion du marché.</vt:lpstr>
      <vt:lpstr>DIV 3 : Au cours du marché la CPAM pourra solliciter le titulaire pour lui demander d’effectuer sa prestation sur la base de mobilier non identifié actuellement et dont l’enjeux de la réutilisation apparaitrait postérieurement à la conclusion du marché.</vt:lpstr>
      <vt:lpstr>DIV 4 : Au cours du marché la CPAM pourra solliciter le titulaire pour lui demander d’effectuer sa prestation sur la base de mobilier non identifié actuellement et dont l’enjeux de la réutilisation apparaitrait postérieurement à la conclusion du marché.</vt:lpstr>
      <vt:lpstr>DIV 5 : Au cours du marché la CPAM pourra solliciter le titulaire pour lui demander d’effectuer sa prestation sur la base de mobilier non identifié actuellement et dont l’enjeux de la réutilisation apparaitrait postérieurement à la conclusion du marché.</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subject/>
  <dc:creator>Patrick Sener</dc:creator>
  <cp:keywords/>
  <dc:description/>
  <cp:lastModifiedBy>PEZELIER ELODIE (CPAM RHONE)</cp:lastModifiedBy>
  <cp:revision>380</cp:revision>
  <dcterms:created xsi:type="dcterms:W3CDTF">2010-02-02T08:16:00Z</dcterms:created>
  <dcterms:modified xsi:type="dcterms:W3CDTF">2025-10-20T07:54:24Z</dcterms:modified>
  <cp:category/>
  <dc:identifier/>
  <cp:contentStatus/>
  <dc:language/>
  <cp:version/>
</cp:coreProperties>
</file>